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56" r:id="rId5"/>
    <p:sldId id="257" r:id="rId6"/>
    <p:sldId id="258" r:id="rId7"/>
    <p:sldId id="279" r:id="rId8"/>
    <p:sldId id="280" r:id="rId9"/>
    <p:sldId id="281" r:id="rId10"/>
    <p:sldId id="283" r:id="rId11"/>
    <p:sldId id="284" r:id="rId12"/>
    <p:sldId id="282" r:id="rId13"/>
    <p:sldId id="259" r:id="rId14"/>
    <p:sldId id="260" r:id="rId15"/>
    <p:sldId id="261" r:id="rId16"/>
    <p:sldId id="262" r:id="rId17"/>
    <p:sldId id="263" r:id="rId18"/>
    <p:sldId id="264" r:id="rId19"/>
    <p:sldId id="265" r:id="rId20"/>
    <p:sldId id="266" r:id="rId21"/>
    <p:sldId id="277" r:id="rId22"/>
    <p:sldId id="267" r:id="rId23"/>
    <p:sldId id="268" r:id="rId24"/>
    <p:sldId id="269" r:id="rId25"/>
    <p:sldId id="270" r:id="rId26"/>
    <p:sldId id="271" r:id="rId27"/>
    <p:sldId id="272" r:id="rId28"/>
    <p:sldId id="273" r:id="rId29"/>
    <p:sldId id="274" r:id="rId30"/>
    <p:sldId id="2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32" autoAdjust="0"/>
  </p:normalViewPr>
  <p:slideViewPr>
    <p:cSldViewPr snapToGrid="0">
      <p:cViewPr varScale="1">
        <p:scale>
          <a:sx n="105" d="100"/>
          <a:sy n="105" d="100"/>
        </p:scale>
        <p:origin x="1128"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Frisby" userId="d2c69b5c32ec1ff9" providerId="LiveId" clId="{F25103FE-955F-4CAE-B975-7A618F1B1278}"/>
    <pc:docChg chg="undo custSel addSld delSld modSld sldOrd">
      <pc:chgData name="Cristina Frisby" userId="d2c69b5c32ec1ff9" providerId="LiveId" clId="{F25103FE-955F-4CAE-B975-7A618F1B1278}" dt="2024-05-31T02:07:36.412" v="2696" actId="20577"/>
      <pc:docMkLst>
        <pc:docMk/>
      </pc:docMkLst>
      <pc:sldChg chg="modSp mod">
        <pc:chgData name="Cristina Frisby" userId="d2c69b5c32ec1ff9" providerId="LiveId" clId="{F25103FE-955F-4CAE-B975-7A618F1B1278}" dt="2024-05-31T00:55:55.631" v="866" actId="14100"/>
        <pc:sldMkLst>
          <pc:docMk/>
          <pc:sldMk cId="2184235863" sldId="257"/>
        </pc:sldMkLst>
        <pc:spChg chg="mod">
          <ac:chgData name="Cristina Frisby" userId="d2c69b5c32ec1ff9" providerId="LiveId" clId="{F25103FE-955F-4CAE-B975-7A618F1B1278}" dt="2024-05-31T00:55:55.631" v="866" actId="14100"/>
          <ac:spMkLst>
            <pc:docMk/>
            <pc:sldMk cId="2184235863" sldId="257"/>
            <ac:spMk id="10" creationId="{B2981E3D-54C8-4A85-9DAB-CE41C50EA30D}"/>
          </ac:spMkLst>
        </pc:spChg>
        <pc:spChg chg="mod">
          <ac:chgData name="Cristina Frisby" userId="d2c69b5c32ec1ff9" providerId="LiveId" clId="{F25103FE-955F-4CAE-B975-7A618F1B1278}" dt="2024-05-27T00:25:09.043" v="32" actId="14100"/>
          <ac:spMkLst>
            <pc:docMk/>
            <pc:sldMk cId="2184235863" sldId="257"/>
            <ac:spMk id="27" creationId="{AC2324A2-9A57-4433-8C66-C17D1D2703BF}"/>
          </ac:spMkLst>
        </pc:spChg>
        <pc:spChg chg="mod">
          <ac:chgData name="Cristina Frisby" userId="d2c69b5c32ec1ff9" providerId="LiveId" clId="{F25103FE-955F-4CAE-B975-7A618F1B1278}" dt="2024-05-27T00:26:29.799" v="250" actId="403"/>
          <ac:spMkLst>
            <pc:docMk/>
            <pc:sldMk cId="2184235863" sldId="257"/>
            <ac:spMk id="59" creationId="{FDAF9C5E-FFD5-49FC-9788-18CE8F0958C1}"/>
          </ac:spMkLst>
        </pc:spChg>
        <pc:picChg chg="mod">
          <ac:chgData name="Cristina Frisby" userId="d2c69b5c32ec1ff9" providerId="LiveId" clId="{F25103FE-955F-4CAE-B975-7A618F1B1278}" dt="2024-05-27T00:24:54.767" v="7" actId="14826"/>
          <ac:picMkLst>
            <pc:docMk/>
            <pc:sldMk cId="2184235863" sldId="257"/>
            <ac:picMk id="116" creationId="{2F0ECB9B-426D-40BC-918A-2C82968A05C8}"/>
          </ac:picMkLst>
        </pc:picChg>
      </pc:sldChg>
      <pc:sldChg chg="addSp delSp modSp mod">
        <pc:chgData name="Cristina Frisby" userId="d2c69b5c32ec1ff9" providerId="LiveId" clId="{F25103FE-955F-4CAE-B975-7A618F1B1278}" dt="2024-05-27T00:30:10.719" v="462" actId="1076"/>
        <pc:sldMkLst>
          <pc:docMk/>
          <pc:sldMk cId="3109501799" sldId="258"/>
        </pc:sldMkLst>
        <pc:spChg chg="add del mod">
          <ac:chgData name="Cristina Frisby" userId="d2c69b5c32ec1ff9" providerId="LiveId" clId="{F25103FE-955F-4CAE-B975-7A618F1B1278}" dt="2024-05-27T00:28:04.159" v="401" actId="478"/>
          <ac:spMkLst>
            <pc:docMk/>
            <pc:sldMk cId="3109501799" sldId="258"/>
            <ac:spMk id="3" creationId="{C1701C31-37E1-B71E-394D-5D356EBE6D1D}"/>
          </ac:spMkLst>
        </pc:spChg>
        <pc:spChg chg="add del mod">
          <ac:chgData name="Cristina Frisby" userId="d2c69b5c32ec1ff9" providerId="LiveId" clId="{F25103FE-955F-4CAE-B975-7A618F1B1278}" dt="2024-05-27T00:28:14.173" v="405" actId="478"/>
          <ac:spMkLst>
            <pc:docMk/>
            <pc:sldMk cId="3109501799" sldId="258"/>
            <ac:spMk id="5" creationId="{36BAD2F0-E13B-78DA-D39F-09442B8A5CE0}"/>
          </ac:spMkLst>
        </pc:spChg>
        <pc:spChg chg="add del mod">
          <ac:chgData name="Cristina Frisby" userId="d2c69b5c32ec1ff9" providerId="LiveId" clId="{F25103FE-955F-4CAE-B975-7A618F1B1278}" dt="2024-05-27T00:28:13.093" v="404" actId="478"/>
          <ac:spMkLst>
            <pc:docMk/>
            <pc:sldMk cId="3109501799" sldId="258"/>
            <ac:spMk id="9" creationId="{63B5A096-BCD9-E74F-EB71-C81734387B06}"/>
          </ac:spMkLst>
        </pc:spChg>
        <pc:spChg chg="add del mod">
          <ac:chgData name="Cristina Frisby" userId="d2c69b5c32ec1ff9" providerId="LiveId" clId="{F25103FE-955F-4CAE-B975-7A618F1B1278}" dt="2024-05-27T00:28:16.840" v="407" actId="478"/>
          <ac:spMkLst>
            <pc:docMk/>
            <pc:sldMk cId="3109501799" sldId="258"/>
            <ac:spMk id="11" creationId="{A6FE05D8-CF7B-F54A-9851-28E7770D422D}"/>
          </ac:spMkLst>
        </pc:spChg>
        <pc:spChg chg="del mod">
          <ac:chgData name="Cristina Frisby" userId="d2c69b5c32ec1ff9" providerId="LiveId" clId="{F25103FE-955F-4CAE-B975-7A618F1B1278}" dt="2024-05-27T00:28:03.139" v="400" actId="478"/>
          <ac:spMkLst>
            <pc:docMk/>
            <pc:sldMk cId="3109501799" sldId="258"/>
            <ac:spMk id="13" creationId="{DE843243-D5AF-4FB8-A0B6-47BAF2CEE0EC}"/>
          </ac:spMkLst>
        </pc:spChg>
        <pc:spChg chg="del">
          <ac:chgData name="Cristina Frisby" userId="d2c69b5c32ec1ff9" providerId="LiveId" clId="{F25103FE-955F-4CAE-B975-7A618F1B1278}" dt="2024-05-27T00:28:02.260" v="399" actId="478"/>
          <ac:spMkLst>
            <pc:docMk/>
            <pc:sldMk cId="3109501799" sldId="258"/>
            <ac:spMk id="14" creationId="{D656B4F7-80AA-4955-8984-D9DA3B536EBF}"/>
          </ac:spMkLst>
        </pc:spChg>
        <pc:spChg chg="add del mod">
          <ac:chgData name="Cristina Frisby" userId="d2c69b5c32ec1ff9" providerId="LiveId" clId="{F25103FE-955F-4CAE-B975-7A618F1B1278}" dt="2024-05-27T00:28:23.258" v="409" actId="478"/>
          <ac:spMkLst>
            <pc:docMk/>
            <pc:sldMk cId="3109501799" sldId="258"/>
            <ac:spMk id="15" creationId="{9AF5B57C-26BD-3BC9-107F-2A4C427B6F14}"/>
          </ac:spMkLst>
        </pc:spChg>
        <pc:spChg chg="mod">
          <ac:chgData name="Cristina Frisby" userId="d2c69b5c32ec1ff9" providerId="LiveId" clId="{F25103FE-955F-4CAE-B975-7A618F1B1278}" dt="2024-05-27T00:30:10.719" v="462" actId="1076"/>
          <ac:spMkLst>
            <pc:docMk/>
            <pc:sldMk cId="3109501799" sldId="258"/>
            <ac:spMk id="41" creationId="{13DF91CF-444A-4959-91C5-62172E643BD0}"/>
          </ac:spMkLst>
        </pc:spChg>
        <pc:spChg chg="mod">
          <ac:chgData name="Cristina Frisby" userId="d2c69b5c32ec1ff9" providerId="LiveId" clId="{F25103FE-955F-4CAE-B975-7A618F1B1278}" dt="2024-05-27T00:30:07.580" v="461" actId="1076"/>
          <ac:spMkLst>
            <pc:docMk/>
            <pc:sldMk cId="3109501799" sldId="258"/>
            <ac:spMk id="42" creationId="{933753EF-34D5-413D-B330-9D63C1E264BB}"/>
          </ac:spMkLst>
        </pc:spChg>
        <pc:spChg chg="del">
          <ac:chgData name="Cristina Frisby" userId="d2c69b5c32ec1ff9" providerId="LiveId" clId="{F25103FE-955F-4CAE-B975-7A618F1B1278}" dt="2024-05-27T00:28:15.449" v="406" actId="478"/>
          <ac:spMkLst>
            <pc:docMk/>
            <pc:sldMk cId="3109501799" sldId="258"/>
            <ac:spMk id="43" creationId="{F1C997B7-3BCB-422D-B850-6AD06C8FB9D1}"/>
          </ac:spMkLst>
        </pc:spChg>
        <pc:spChg chg="del">
          <ac:chgData name="Cristina Frisby" userId="d2c69b5c32ec1ff9" providerId="LiveId" clId="{F25103FE-955F-4CAE-B975-7A618F1B1278}" dt="2024-05-27T00:28:07.423" v="403" actId="478"/>
          <ac:spMkLst>
            <pc:docMk/>
            <pc:sldMk cId="3109501799" sldId="258"/>
            <ac:spMk id="45" creationId="{23B5DB8F-544D-4B8A-98F5-10157CB5781F}"/>
          </ac:spMkLst>
        </pc:spChg>
        <pc:spChg chg="mod">
          <ac:chgData name="Cristina Frisby" userId="d2c69b5c32ec1ff9" providerId="LiveId" clId="{F25103FE-955F-4CAE-B975-7A618F1B1278}" dt="2024-05-27T00:27:27.833" v="373" actId="14100"/>
          <ac:spMkLst>
            <pc:docMk/>
            <pc:sldMk cId="3109501799" sldId="258"/>
            <ac:spMk id="46" creationId="{3DE22AEE-5FE7-411E-BE12-05628BC028BA}"/>
          </ac:spMkLst>
        </pc:spChg>
        <pc:spChg chg="del">
          <ac:chgData name="Cristina Frisby" userId="d2c69b5c32ec1ff9" providerId="LiveId" clId="{F25103FE-955F-4CAE-B975-7A618F1B1278}" dt="2024-05-27T00:28:19.347" v="408" actId="478"/>
          <ac:spMkLst>
            <pc:docMk/>
            <pc:sldMk cId="3109501799" sldId="258"/>
            <ac:spMk id="58" creationId="{82CC08AE-1854-427C-A409-844DADA8D46C}"/>
          </ac:spMkLst>
        </pc:spChg>
        <pc:spChg chg="del">
          <ac:chgData name="Cristina Frisby" userId="d2c69b5c32ec1ff9" providerId="LiveId" clId="{F25103FE-955F-4CAE-B975-7A618F1B1278}" dt="2024-05-27T00:28:06.027" v="402" actId="478"/>
          <ac:spMkLst>
            <pc:docMk/>
            <pc:sldMk cId="3109501799" sldId="258"/>
            <ac:spMk id="71" creationId="{6DC1492D-B4FC-4834-8463-9F39FDB78181}"/>
          </ac:spMkLst>
        </pc:spChg>
      </pc:sldChg>
      <pc:sldChg chg="addSp delSp modSp add del mod">
        <pc:chgData name="Cristina Frisby" userId="d2c69b5c32ec1ff9" providerId="LiveId" clId="{F25103FE-955F-4CAE-B975-7A618F1B1278}" dt="2024-05-27T00:37:38.541" v="603" actId="2696"/>
        <pc:sldMkLst>
          <pc:docMk/>
          <pc:sldMk cId="4239305364" sldId="278"/>
        </pc:sldMkLst>
        <pc:spChg chg="add del mod">
          <ac:chgData name="Cristina Frisby" userId="d2c69b5c32ec1ff9" providerId="LiveId" clId="{F25103FE-955F-4CAE-B975-7A618F1B1278}" dt="2024-05-27T00:32:44.858" v="555" actId="478"/>
          <ac:spMkLst>
            <pc:docMk/>
            <pc:sldMk cId="4239305364" sldId="278"/>
            <ac:spMk id="3" creationId="{F63A3238-2CC9-A6A9-CC0D-44BD9C8CDA97}"/>
          </ac:spMkLst>
        </pc:spChg>
        <pc:spChg chg="add del mod">
          <ac:chgData name="Cristina Frisby" userId="d2c69b5c32ec1ff9" providerId="LiveId" clId="{F25103FE-955F-4CAE-B975-7A618F1B1278}" dt="2024-05-27T00:32:48.736" v="557" actId="478"/>
          <ac:spMkLst>
            <pc:docMk/>
            <pc:sldMk cId="4239305364" sldId="278"/>
            <ac:spMk id="5" creationId="{13DF76D0-E2D2-F695-00C6-38DA5A3F003C}"/>
          </ac:spMkLst>
        </pc:spChg>
        <pc:spChg chg="add del mod">
          <ac:chgData name="Cristina Frisby" userId="d2c69b5c32ec1ff9" providerId="LiveId" clId="{F25103FE-955F-4CAE-B975-7A618F1B1278}" dt="2024-05-27T00:33:07.805" v="559" actId="478"/>
          <ac:spMkLst>
            <pc:docMk/>
            <pc:sldMk cId="4239305364" sldId="278"/>
            <ac:spMk id="7" creationId="{D6E8E3E3-1588-78C2-6ED5-EB7EEB59838D}"/>
          </ac:spMkLst>
        </pc:spChg>
        <pc:spChg chg="add del mod">
          <ac:chgData name="Cristina Frisby" userId="d2c69b5c32ec1ff9" providerId="LiveId" clId="{F25103FE-955F-4CAE-B975-7A618F1B1278}" dt="2024-05-27T00:33:12.172" v="560" actId="478"/>
          <ac:spMkLst>
            <pc:docMk/>
            <pc:sldMk cId="4239305364" sldId="278"/>
            <ac:spMk id="9" creationId="{5E83CF19-08AC-CDDC-CC94-4BC6C1369D1A}"/>
          </ac:spMkLst>
        </pc:spChg>
        <pc:spChg chg="add del mod">
          <ac:chgData name="Cristina Frisby" userId="d2c69b5c32ec1ff9" providerId="LiveId" clId="{F25103FE-955F-4CAE-B975-7A618F1B1278}" dt="2024-05-27T00:33:12.172" v="560" actId="478"/>
          <ac:spMkLst>
            <pc:docMk/>
            <pc:sldMk cId="4239305364" sldId="278"/>
            <ac:spMk id="11" creationId="{0815904A-1DB5-1CFF-6E4C-BCD2CD6FC1D8}"/>
          </ac:spMkLst>
        </pc:spChg>
        <pc:spChg chg="add del mod">
          <ac:chgData name="Cristina Frisby" userId="d2c69b5c32ec1ff9" providerId="LiveId" clId="{F25103FE-955F-4CAE-B975-7A618F1B1278}" dt="2024-05-27T00:33:12.172" v="560" actId="478"/>
          <ac:spMkLst>
            <pc:docMk/>
            <pc:sldMk cId="4239305364" sldId="278"/>
            <ac:spMk id="13" creationId="{30D83BE8-20CE-4C39-F611-DD545C13521F}"/>
          </ac:spMkLst>
        </pc:spChg>
        <pc:spChg chg="add del mod">
          <ac:chgData name="Cristina Frisby" userId="d2c69b5c32ec1ff9" providerId="LiveId" clId="{F25103FE-955F-4CAE-B975-7A618F1B1278}" dt="2024-05-27T00:33:12.172" v="560" actId="478"/>
          <ac:spMkLst>
            <pc:docMk/>
            <pc:sldMk cId="4239305364" sldId="278"/>
            <ac:spMk id="15" creationId="{34DC35FD-AD73-A414-2D6F-AD0EDDC53948}"/>
          </ac:spMkLst>
        </pc:spChg>
        <pc:spChg chg="add del mod">
          <ac:chgData name="Cristina Frisby" userId="d2c69b5c32ec1ff9" providerId="LiveId" clId="{F25103FE-955F-4CAE-B975-7A618F1B1278}" dt="2024-05-27T00:33:12.172" v="560" actId="478"/>
          <ac:spMkLst>
            <pc:docMk/>
            <pc:sldMk cId="4239305364" sldId="278"/>
            <ac:spMk id="17" creationId="{8AFBA53E-9574-160D-9EFA-CAF668432E2E}"/>
          </ac:spMkLst>
        </pc:spChg>
        <pc:spChg chg="add del mod">
          <ac:chgData name="Cristina Frisby" userId="d2c69b5c32ec1ff9" providerId="LiveId" clId="{F25103FE-955F-4CAE-B975-7A618F1B1278}" dt="2024-05-27T00:33:12.172" v="560" actId="478"/>
          <ac:spMkLst>
            <pc:docMk/>
            <pc:sldMk cId="4239305364" sldId="278"/>
            <ac:spMk id="19" creationId="{ABFC6733-6A2D-CE14-1363-82319016204F}"/>
          </ac:spMkLst>
        </pc:spChg>
        <pc:spChg chg="del">
          <ac:chgData name="Cristina Frisby" userId="d2c69b5c32ec1ff9" providerId="LiveId" clId="{F25103FE-955F-4CAE-B975-7A618F1B1278}" dt="2024-05-27T00:32:50.133" v="558" actId="478"/>
          <ac:spMkLst>
            <pc:docMk/>
            <pc:sldMk cId="4239305364" sldId="278"/>
            <ac:spMk id="21" creationId="{136CD9B0-0D33-483A-8178-E8D42A035C20}"/>
          </ac:spMkLst>
        </pc:spChg>
        <pc:spChg chg="del">
          <ac:chgData name="Cristina Frisby" userId="d2c69b5c32ec1ff9" providerId="LiveId" clId="{F25103FE-955F-4CAE-B975-7A618F1B1278}" dt="2024-05-27T00:33:07.805" v="559" actId="478"/>
          <ac:spMkLst>
            <pc:docMk/>
            <pc:sldMk cId="4239305364" sldId="278"/>
            <ac:spMk id="22" creationId="{2C9AC3EB-BB29-45E4-B0F6-57C288376F89}"/>
          </ac:spMkLst>
        </pc:spChg>
        <pc:spChg chg="del">
          <ac:chgData name="Cristina Frisby" userId="d2c69b5c32ec1ff9" providerId="LiveId" clId="{F25103FE-955F-4CAE-B975-7A618F1B1278}" dt="2024-05-27T00:33:07.805" v="559" actId="478"/>
          <ac:spMkLst>
            <pc:docMk/>
            <pc:sldMk cId="4239305364" sldId="278"/>
            <ac:spMk id="23" creationId="{2659488C-2AB1-41CD-81A6-2CB1D89A0C27}"/>
          </ac:spMkLst>
        </pc:spChg>
        <pc:spChg chg="del">
          <ac:chgData name="Cristina Frisby" userId="d2c69b5c32ec1ff9" providerId="LiveId" clId="{F25103FE-955F-4CAE-B975-7A618F1B1278}" dt="2024-05-27T00:33:07.805" v="559" actId="478"/>
          <ac:spMkLst>
            <pc:docMk/>
            <pc:sldMk cId="4239305364" sldId="278"/>
            <ac:spMk id="24" creationId="{A43C4ED9-1027-445A-A826-A807CFC08742}"/>
          </ac:spMkLst>
        </pc:spChg>
        <pc:spChg chg="del">
          <ac:chgData name="Cristina Frisby" userId="d2c69b5c32ec1ff9" providerId="LiveId" clId="{F25103FE-955F-4CAE-B975-7A618F1B1278}" dt="2024-05-27T00:33:07.805" v="559" actId="478"/>
          <ac:spMkLst>
            <pc:docMk/>
            <pc:sldMk cId="4239305364" sldId="278"/>
            <ac:spMk id="25" creationId="{B09EB51E-092D-4C97-B81F-91EF721ED808}"/>
          </ac:spMkLst>
        </pc:spChg>
        <pc:spChg chg="del">
          <ac:chgData name="Cristina Frisby" userId="d2c69b5c32ec1ff9" providerId="LiveId" clId="{F25103FE-955F-4CAE-B975-7A618F1B1278}" dt="2024-05-27T00:33:07.805" v="559" actId="478"/>
          <ac:spMkLst>
            <pc:docMk/>
            <pc:sldMk cId="4239305364" sldId="278"/>
            <ac:spMk id="26" creationId="{9CA707E6-1153-42ED-B68A-B36B00A4FA64}"/>
          </ac:spMkLst>
        </pc:spChg>
        <pc:spChg chg="del">
          <ac:chgData name="Cristina Frisby" userId="d2c69b5c32ec1ff9" providerId="LiveId" clId="{F25103FE-955F-4CAE-B975-7A618F1B1278}" dt="2024-05-27T00:33:07.805" v="559" actId="478"/>
          <ac:spMkLst>
            <pc:docMk/>
            <pc:sldMk cId="4239305364" sldId="278"/>
            <ac:spMk id="27" creationId="{4EB230FD-A423-4C1B-A131-826E8FDF873B}"/>
          </ac:spMkLst>
        </pc:spChg>
        <pc:spChg chg="del">
          <ac:chgData name="Cristina Frisby" userId="d2c69b5c32ec1ff9" providerId="LiveId" clId="{F25103FE-955F-4CAE-B975-7A618F1B1278}" dt="2024-05-27T00:33:07.805" v="559" actId="478"/>
          <ac:spMkLst>
            <pc:docMk/>
            <pc:sldMk cId="4239305364" sldId="278"/>
            <ac:spMk id="28" creationId="{1A709C7F-A89A-4221-A69B-D39EE05158CC}"/>
          </ac:spMkLst>
        </pc:spChg>
        <pc:spChg chg="del">
          <ac:chgData name="Cristina Frisby" userId="d2c69b5c32ec1ff9" providerId="LiveId" clId="{F25103FE-955F-4CAE-B975-7A618F1B1278}" dt="2024-05-27T00:33:07.805" v="559" actId="478"/>
          <ac:spMkLst>
            <pc:docMk/>
            <pc:sldMk cId="4239305364" sldId="278"/>
            <ac:spMk id="29" creationId="{0D50A79D-B5A3-4958-881E-84CCD4C0424D}"/>
          </ac:spMkLst>
        </pc:spChg>
        <pc:spChg chg="del">
          <ac:chgData name="Cristina Frisby" userId="d2c69b5c32ec1ff9" providerId="LiveId" clId="{F25103FE-955F-4CAE-B975-7A618F1B1278}" dt="2024-05-27T00:33:07.805" v="559" actId="478"/>
          <ac:spMkLst>
            <pc:docMk/>
            <pc:sldMk cId="4239305364" sldId="278"/>
            <ac:spMk id="30" creationId="{D1B929E5-2D2A-44DA-AF7C-A69B7C449A93}"/>
          </ac:spMkLst>
        </pc:spChg>
        <pc:spChg chg="del">
          <ac:chgData name="Cristina Frisby" userId="d2c69b5c32ec1ff9" providerId="LiveId" clId="{F25103FE-955F-4CAE-B975-7A618F1B1278}" dt="2024-05-27T00:33:07.805" v="559" actId="478"/>
          <ac:spMkLst>
            <pc:docMk/>
            <pc:sldMk cId="4239305364" sldId="278"/>
            <ac:spMk id="31" creationId="{200D9E81-7ACC-48D9-B066-8DB4664FF81C}"/>
          </ac:spMkLst>
        </pc:spChg>
        <pc:spChg chg="del">
          <ac:chgData name="Cristina Frisby" userId="d2c69b5c32ec1ff9" providerId="LiveId" clId="{F25103FE-955F-4CAE-B975-7A618F1B1278}" dt="2024-05-27T00:33:07.805" v="559" actId="478"/>
          <ac:spMkLst>
            <pc:docMk/>
            <pc:sldMk cId="4239305364" sldId="278"/>
            <ac:spMk id="32" creationId="{59EF5B5B-BF97-4209-AF1D-A811D2A5ABE7}"/>
          </ac:spMkLst>
        </pc:spChg>
        <pc:spChg chg="add del mod">
          <ac:chgData name="Cristina Frisby" userId="d2c69b5c32ec1ff9" providerId="LiveId" clId="{F25103FE-955F-4CAE-B975-7A618F1B1278}" dt="2024-05-27T00:33:12.172" v="560" actId="478"/>
          <ac:spMkLst>
            <pc:docMk/>
            <pc:sldMk cId="4239305364" sldId="278"/>
            <ac:spMk id="33" creationId="{0963BA92-5DE5-6707-FAF5-CC6E5CEFC341}"/>
          </ac:spMkLst>
        </pc:spChg>
        <pc:spChg chg="add del mod">
          <ac:chgData name="Cristina Frisby" userId="d2c69b5c32ec1ff9" providerId="LiveId" clId="{F25103FE-955F-4CAE-B975-7A618F1B1278}" dt="2024-05-27T00:33:12.172" v="560" actId="478"/>
          <ac:spMkLst>
            <pc:docMk/>
            <pc:sldMk cId="4239305364" sldId="278"/>
            <ac:spMk id="35" creationId="{4DA1B1C2-2B58-09B8-D940-0BD5F4FAB363}"/>
          </ac:spMkLst>
        </pc:spChg>
        <pc:spChg chg="add del mod">
          <ac:chgData name="Cristina Frisby" userId="d2c69b5c32ec1ff9" providerId="LiveId" clId="{F25103FE-955F-4CAE-B975-7A618F1B1278}" dt="2024-05-27T00:33:12.172" v="560" actId="478"/>
          <ac:spMkLst>
            <pc:docMk/>
            <pc:sldMk cId="4239305364" sldId="278"/>
            <ac:spMk id="37" creationId="{2877B7BF-BF22-43E9-EF0E-8CC3E8624EF6}"/>
          </ac:spMkLst>
        </pc:spChg>
        <pc:spChg chg="add del mod">
          <ac:chgData name="Cristina Frisby" userId="d2c69b5c32ec1ff9" providerId="LiveId" clId="{F25103FE-955F-4CAE-B975-7A618F1B1278}" dt="2024-05-27T00:33:12.172" v="560" actId="478"/>
          <ac:spMkLst>
            <pc:docMk/>
            <pc:sldMk cId="4239305364" sldId="278"/>
            <ac:spMk id="39" creationId="{B061BBD2-3BA1-F576-7709-EAD68A3D2B78}"/>
          </ac:spMkLst>
        </pc:spChg>
        <pc:spChg chg="add del mod">
          <ac:chgData name="Cristina Frisby" userId="d2c69b5c32ec1ff9" providerId="LiveId" clId="{F25103FE-955F-4CAE-B975-7A618F1B1278}" dt="2024-05-27T00:33:12.172" v="560" actId="478"/>
          <ac:spMkLst>
            <pc:docMk/>
            <pc:sldMk cId="4239305364" sldId="278"/>
            <ac:spMk id="41" creationId="{1386D7D0-C45D-B3A7-A02A-BD9A317928CE}"/>
          </ac:spMkLst>
        </pc:spChg>
        <pc:spChg chg="add del mod">
          <ac:chgData name="Cristina Frisby" userId="d2c69b5c32ec1ff9" providerId="LiveId" clId="{F25103FE-955F-4CAE-B975-7A618F1B1278}" dt="2024-05-27T00:33:12.172" v="560" actId="478"/>
          <ac:spMkLst>
            <pc:docMk/>
            <pc:sldMk cId="4239305364" sldId="278"/>
            <ac:spMk id="43" creationId="{23BA6153-0D7B-A119-029F-1D2E3EB33134}"/>
          </ac:spMkLst>
        </pc:spChg>
        <pc:spChg chg="add del mod">
          <ac:chgData name="Cristina Frisby" userId="d2c69b5c32ec1ff9" providerId="LiveId" clId="{F25103FE-955F-4CAE-B975-7A618F1B1278}" dt="2024-05-27T00:33:12.172" v="560" actId="478"/>
          <ac:spMkLst>
            <pc:docMk/>
            <pc:sldMk cId="4239305364" sldId="278"/>
            <ac:spMk id="45" creationId="{908B9EE1-2BE5-ECB9-F1AB-058A065A9F63}"/>
          </ac:spMkLst>
        </pc:spChg>
        <pc:spChg chg="add del mod">
          <ac:chgData name="Cristina Frisby" userId="d2c69b5c32ec1ff9" providerId="LiveId" clId="{F25103FE-955F-4CAE-B975-7A618F1B1278}" dt="2024-05-27T00:33:12.172" v="560" actId="478"/>
          <ac:spMkLst>
            <pc:docMk/>
            <pc:sldMk cId="4239305364" sldId="278"/>
            <ac:spMk id="47" creationId="{5B177A53-49D7-C6AA-702D-21CD2C9BD81F}"/>
          </ac:spMkLst>
        </pc:spChg>
        <pc:spChg chg="del">
          <ac:chgData name="Cristina Frisby" userId="d2c69b5c32ec1ff9" providerId="LiveId" clId="{F25103FE-955F-4CAE-B975-7A618F1B1278}" dt="2024-05-27T00:33:12.172" v="560" actId="478"/>
          <ac:spMkLst>
            <pc:docMk/>
            <pc:sldMk cId="4239305364" sldId="278"/>
            <ac:spMk id="49" creationId="{BE507CAC-2AEA-4E98-917E-58DA9BF7F0EA}"/>
          </ac:spMkLst>
        </pc:spChg>
        <pc:spChg chg="del">
          <ac:chgData name="Cristina Frisby" userId="d2c69b5c32ec1ff9" providerId="LiveId" clId="{F25103FE-955F-4CAE-B975-7A618F1B1278}" dt="2024-05-27T00:33:12.172" v="560" actId="478"/>
          <ac:spMkLst>
            <pc:docMk/>
            <pc:sldMk cId="4239305364" sldId="278"/>
            <ac:spMk id="50" creationId="{FBCFD3EC-BE47-440E-A3D2-19921F772FEA}"/>
          </ac:spMkLst>
        </pc:spChg>
        <pc:spChg chg="del">
          <ac:chgData name="Cristina Frisby" userId="d2c69b5c32ec1ff9" providerId="LiveId" clId="{F25103FE-955F-4CAE-B975-7A618F1B1278}" dt="2024-05-27T00:33:12.172" v="560" actId="478"/>
          <ac:spMkLst>
            <pc:docMk/>
            <pc:sldMk cId="4239305364" sldId="278"/>
            <ac:spMk id="51" creationId="{CB05F6D6-4A56-4230-99DC-8FC74BBA428B}"/>
          </ac:spMkLst>
        </pc:spChg>
        <pc:spChg chg="del">
          <ac:chgData name="Cristina Frisby" userId="d2c69b5c32ec1ff9" providerId="LiveId" clId="{F25103FE-955F-4CAE-B975-7A618F1B1278}" dt="2024-05-27T00:33:12.172" v="560" actId="478"/>
          <ac:spMkLst>
            <pc:docMk/>
            <pc:sldMk cId="4239305364" sldId="278"/>
            <ac:spMk id="52" creationId="{F3BC8B38-4447-462E-9B98-085EEB3DF771}"/>
          </ac:spMkLst>
        </pc:spChg>
        <pc:spChg chg="del">
          <ac:chgData name="Cristina Frisby" userId="d2c69b5c32ec1ff9" providerId="LiveId" clId="{F25103FE-955F-4CAE-B975-7A618F1B1278}" dt="2024-05-27T00:33:12.172" v="560" actId="478"/>
          <ac:spMkLst>
            <pc:docMk/>
            <pc:sldMk cId="4239305364" sldId="278"/>
            <ac:spMk id="53" creationId="{096CE8AF-DCA7-4FDD-B792-73BFD0D0FDA6}"/>
          </ac:spMkLst>
        </pc:spChg>
        <pc:spChg chg="del">
          <ac:chgData name="Cristina Frisby" userId="d2c69b5c32ec1ff9" providerId="LiveId" clId="{F25103FE-955F-4CAE-B975-7A618F1B1278}" dt="2024-05-27T00:33:12.172" v="560" actId="478"/>
          <ac:spMkLst>
            <pc:docMk/>
            <pc:sldMk cId="4239305364" sldId="278"/>
            <ac:spMk id="54" creationId="{5B9D4BA0-B371-40E9-AA9C-DBAB7E804FD3}"/>
          </ac:spMkLst>
        </pc:spChg>
        <pc:spChg chg="del">
          <ac:chgData name="Cristina Frisby" userId="d2c69b5c32ec1ff9" providerId="LiveId" clId="{F25103FE-955F-4CAE-B975-7A618F1B1278}" dt="2024-05-27T00:33:12.172" v="560" actId="478"/>
          <ac:spMkLst>
            <pc:docMk/>
            <pc:sldMk cId="4239305364" sldId="278"/>
            <ac:spMk id="55" creationId="{EF3CD94E-5BA2-4097-A125-B94982A4FC2A}"/>
          </ac:spMkLst>
        </pc:spChg>
        <pc:spChg chg="del">
          <ac:chgData name="Cristina Frisby" userId="d2c69b5c32ec1ff9" providerId="LiveId" clId="{F25103FE-955F-4CAE-B975-7A618F1B1278}" dt="2024-05-27T00:33:12.172" v="560" actId="478"/>
          <ac:spMkLst>
            <pc:docMk/>
            <pc:sldMk cId="4239305364" sldId="278"/>
            <ac:spMk id="56" creationId="{7BA76994-6E86-409E-BEFD-BAB3662210DF}"/>
          </ac:spMkLst>
        </pc:spChg>
        <pc:spChg chg="del">
          <ac:chgData name="Cristina Frisby" userId="d2c69b5c32ec1ff9" providerId="LiveId" clId="{F25103FE-955F-4CAE-B975-7A618F1B1278}" dt="2024-05-27T00:33:12.172" v="560" actId="478"/>
          <ac:spMkLst>
            <pc:docMk/>
            <pc:sldMk cId="4239305364" sldId="278"/>
            <ac:spMk id="57" creationId="{89A5B9CA-0571-4E52-8820-C4D9ABE1E7AF}"/>
          </ac:spMkLst>
        </pc:spChg>
        <pc:spChg chg="del">
          <ac:chgData name="Cristina Frisby" userId="d2c69b5c32ec1ff9" providerId="LiveId" clId="{F25103FE-955F-4CAE-B975-7A618F1B1278}" dt="2024-05-27T00:33:12.172" v="560" actId="478"/>
          <ac:spMkLst>
            <pc:docMk/>
            <pc:sldMk cId="4239305364" sldId="278"/>
            <ac:spMk id="58" creationId="{4FB742B5-6136-4D89-836B-2AE443DEEA69}"/>
          </ac:spMkLst>
        </pc:spChg>
        <pc:spChg chg="del">
          <ac:chgData name="Cristina Frisby" userId="d2c69b5c32ec1ff9" providerId="LiveId" clId="{F25103FE-955F-4CAE-B975-7A618F1B1278}" dt="2024-05-27T00:33:12.172" v="560" actId="478"/>
          <ac:spMkLst>
            <pc:docMk/>
            <pc:sldMk cId="4239305364" sldId="278"/>
            <ac:spMk id="59" creationId="{4B130F84-F904-404E-840F-C6515BA16A22}"/>
          </ac:spMkLst>
        </pc:spChg>
        <pc:spChg chg="del">
          <ac:chgData name="Cristina Frisby" userId="d2c69b5c32ec1ff9" providerId="LiveId" clId="{F25103FE-955F-4CAE-B975-7A618F1B1278}" dt="2024-05-27T00:33:12.172" v="560" actId="478"/>
          <ac:spMkLst>
            <pc:docMk/>
            <pc:sldMk cId="4239305364" sldId="278"/>
            <ac:spMk id="60" creationId="{C532FF97-9822-4F48-94D1-728CBD2E1C64}"/>
          </ac:spMkLst>
        </pc:spChg>
        <pc:spChg chg="add del mod">
          <ac:chgData name="Cristina Frisby" userId="d2c69b5c32ec1ff9" providerId="LiveId" clId="{F25103FE-955F-4CAE-B975-7A618F1B1278}" dt="2024-05-27T00:33:12.172" v="560" actId="478"/>
          <ac:spMkLst>
            <pc:docMk/>
            <pc:sldMk cId="4239305364" sldId="278"/>
            <ac:spMk id="61" creationId="{9F2DA4C5-CBAB-8928-EA88-8C9809B98986}"/>
          </ac:spMkLst>
        </pc:spChg>
        <pc:spChg chg="del mod">
          <ac:chgData name="Cristina Frisby" userId="d2c69b5c32ec1ff9" providerId="LiveId" clId="{F25103FE-955F-4CAE-B975-7A618F1B1278}" dt="2024-05-27T00:32:46.914" v="556" actId="478"/>
          <ac:spMkLst>
            <pc:docMk/>
            <pc:sldMk cId="4239305364" sldId="278"/>
            <ac:spMk id="117" creationId="{E7989F67-1903-4A19-A106-F0EF1A1F5095}"/>
          </ac:spMkLst>
        </pc:spChg>
        <pc:spChg chg="del mod">
          <ac:chgData name="Cristina Frisby" userId="d2c69b5c32ec1ff9" providerId="LiveId" clId="{F25103FE-955F-4CAE-B975-7A618F1B1278}" dt="2024-05-27T00:32:41.579" v="554" actId="478"/>
          <ac:spMkLst>
            <pc:docMk/>
            <pc:sldMk cId="4239305364" sldId="278"/>
            <ac:spMk id="118" creationId="{81ABC74D-88CC-4A76-8A8D-F81C078BE9F5}"/>
          </ac:spMkLst>
        </pc:spChg>
        <pc:spChg chg="del">
          <ac:chgData name="Cristina Frisby" userId="d2c69b5c32ec1ff9" providerId="LiveId" clId="{F25103FE-955F-4CAE-B975-7A618F1B1278}" dt="2024-05-27T00:33:07.805" v="559" actId="478"/>
          <ac:spMkLst>
            <pc:docMk/>
            <pc:sldMk cId="4239305364" sldId="278"/>
            <ac:spMk id="150" creationId="{E9880F65-3481-4185-A6A4-9E704ED6DADA}"/>
          </ac:spMkLst>
        </pc:spChg>
        <pc:spChg chg="del">
          <ac:chgData name="Cristina Frisby" userId="d2c69b5c32ec1ff9" providerId="LiveId" clId="{F25103FE-955F-4CAE-B975-7A618F1B1278}" dt="2024-05-27T00:33:07.805" v="559" actId="478"/>
          <ac:spMkLst>
            <pc:docMk/>
            <pc:sldMk cId="4239305364" sldId="278"/>
            <ac:spMk id="151" creationId="{65ED933E-07EF-4D98-BF2F-857A474AADFC}"/>
          </ac:spMkLst>
        </pc:spChg>
        <pc:spChg chg="del">
          <ac:chgData name="Cristina Frisby" userId="d2c69b5c32ec1ff9" providerId="LiveId" clId="{F25103FE-955F-4CAE-B975-7A618F1B1278}" dt="2024-05-27T00:33:07.805" v="559" actId="478"/>
          <ac:spMkLst>
            <pc:docMk/>
            <pc:sldMk cId="4239305364" sldId="278"/>
            <ac:spMk id="152" creationId="{BCB9E7A7-C7A3-4817-B0F4-C1F36CEC7038}"/>
          </ac:spMkLst>
        </pc:spChg>
        <pc:spChg chg="del">
          <ac:chgData name="Cristina Frisby" userId="d2c69b5c32ec1ff9" providerId="LiveId" clId="{F25103FE-955F-4CAE-B975-7A618F1B1278}" dt="2024-05-27T00:33:07.805" v="559" actId="478"/>
          <ac:spMkLst>
            <pc:docMk/>
            <pc:sldMk cId="4239305364" sldId="278"/>
            <ac:spMk id="153" creationId="{2E2B365D-92EC-488A-A4FF-B400D8EFE163}"/>
          </ac:spMkLst>
        </pc:spChg>
        <pc:spChg chg="del">
          <ac:chgData name="Cristina Frisby" userId="d2c69b5c32ec1ff9" providerId="LiveId" clId="{F25103FE-955F-4CAE-B975-7A618F1B1278}" dt="2024-05-27T00:33:07.805" v="559" actId="478"/>
          <ac:spMkLst>
            <pc:docMk/>
            <pc:sldMk cId="4239305364" sldId="278"/>
            <ac:spMk id="154" creationId="{9AC5439A-F0E7-4D55-9C8D-2FC3D2611E09}"/>
          </ac:spMkLst>
        </pc:spChg>
        <pc:spChg chg="del">
          <ac:chgData name="Cristina Frisby" userId="d2c69b5c32ec1ff9" providerId="LiveId" clId="{F25103FE-955F-4CAE-B975-7A618F1B1278}" dt="2024-05-27T00:33:07.805" v="559" actId="478"/>
          <ac:spMkLst>
            <pc:docMk/>
            <pc:sldMk cId="4239305364" sldId="278"/>
            <ac:spMk id="155" creationId="{4F4A87E7-E901-41C3-88BF-AFB18B0B9517}"/>
          </ac:spMkLst>
        </pc:spChg>
        <pc:spChg chg="del">
          <ac:chgData name="Cristina Frisby" userId="d2c69b5c32ec1ff9" providerId="LiveId" clId="{F25103FE-955F-4CAE-B975-7A618F1B1278}" dt="2024-05-27T00:33:07.805" v="559" actId="478"/>
          <ac:spMkLst>
            <pc:docMk/>
            <pc:sldMk cId="4239305364" sldId="278"/>
            <ac:spMk id="156" creationId="{B5755882-09E4-465D-9926-DC1427393B17}"/>
          </ac:spMkLst>
        </pc:spChg>
        <pc:spChg chg="del">
          <ac:chgData name="Cristina Frisby" userId="d2c69b5c32ec1ff9" providerId="LiveId" clId="{F25103FE-955F-4CAE-B975-7A618F1B1278}" dt="2024-05-27T00:33:07.805" v="559" actId="478"/>
          <ac:spMkLst>
            <pc:docMk/>
            <pc:sldMk cId="4239305364" sldId="278"/>
            <ac:spMk id="157" creationId="{D802889C-9F91-489E-9076-E94A595A6930}"/>
          </ac:spMkLst>
        </pc:spChg>
        <pc:spChg chg="del">
          <ac:chgData name="Cristina Frisby" userId="d2c69b5c32ec1ff9" providerId="LiveId" clId="{F25103FE-955F-4CAE-B975-7A618F1B1278}" dt="2024-05-27T00:33:07.805" v="559" actId="478"/>
          <ac:spMkLst>
            <pc:docMk/>
            <pc:sldMk cId="4239305364" sldId="278"/>
            <ac:spMk id="158" creationId="{891E0934-BF07-4F35-B68E-468112E87CED}"/>
          </ac:spMkLst>
        </pc:spChg>
        <pc:spChg chg="del">
          <ac:chgData name="Cristina Frisby" userId="d2c69b5c32ec1ff9" providerId="LiveId" clId="{F25103FE-955F-4CAE-B975-7A618F1B1278}" dt="2024-05-27T00:33:07.805" v="559" actId="478"/>
          <ac:spMkLst>
            <pc:docMk/>
            <pc:sldMk cId="4239305364" sldId="278"/>
            <ac:spMk id="159" creationId="{A37E9BDD-0CD7-4027-9E5F-AB474E982F11}"/>
          </ac:spMkLst>
        </pc:spChg>
        <pc:spChg chg="del">
          <ac:chgData name="Cristina Frisby" userId="d2c69b5c32ec1ff9" providerId="LiveId" clId="{F25103FE-955F-4CAE-B975-7A618F1B1278}" dt="2024-05-27T00:33:07.805" v="559" actId="478"/>
          <ac:spMkLst>
            <pc:docMk/>
            <pc:sldMk cId="4239305364" sldId="278"/>
            <ac:spMk id="160" creationId="{155AFA18-43A3-42F1-9531-670829C37FC8}"/>
          </ac:spMkLst>
        </pc:spChg>
        <pc:spChg chg="del">
          <ac:chgData name="Cristina Frisby" userId="d2c69b5c32ec1ff9" providerId="LiveId" clId="{F25103FE-955F-4CAE-B975-7A618F1B1278}" dt="2024-05-27T00:33:07.805" v="559" actId="478"/>
          <ac:spMkLst>
            <pc:docMk/>
            <pc:sldMk cId="4239305364" sldId="278"/>
            <ac:spMk id="161" creationId="{01F69ED1-3E32-4540-AE8B-D71CE1922C74}"/>
          </ac:spMkLst>
        </pc:spChg>
        <pc:spChg chg="del">
          <ac:chgData name="Cristina Frisby" userId="d2c69b5c32ec1ff9" providerId="LiveId" clId="{F25103FE-955F-4CAE-B975-7A618F1B1278}" dt="2024-05-27T00:33:07.805" v="559" actId="478"/>
          <ac:spMkLst>
            <pc:docMk/>
            <pc:sldMk cId="4239305364" sldId="278"/>
            <ac:spMk id="163" creationId="{8E8944B4-18FD-498F-9CFB-221CD132D346}"/>
          </ac:spMkLst>
        </pc:spChg>
        <pc:spChg chg="del">
          <ac:chgData name="Cristina Frisby" userId="d2c69b5c32ec1ff9" providerId="LiveId" clId="{F25103FE-955F-4CAE-B975-7A618F1B1278}" dt="2024-05-27T00:33:07.805" v="559" actId="478"/>
          <ac:spMkLst>
            <pc:docMk/>
            <pc:sldMk cId="4239305364" sldId="278"/>
            <ac:spMk id="164" creationId="{5D37E8DF-F521-4857-AD61-721C6EBF220A}"/>
          </ac:spMkLst>
        </pc:spChg>
        <pc:spChg chg="del">
          <ac:chgData name="Cristina Frisby" userId="d2c69b5c32ec1ff9" providerId="LiveId" clId="{F25103FE-955F-4CAE-B975-7A618F1B1278}" dt="2024-05-27T00:33:07.805" v="559" actId="478"/>
          <ac:spMkLst>
            <pc:docMk/>
            <pc:sldMk cId="4239305364" sldId="278"/>
            <ac:spMk id="165" creationId="{0C966B63-C451-4DD8-A1CD-FA767541FA78}"/>
          </ac:spMkLst>
        </pc:spChg>
        <pc:spChg chg="del">
          <ac:chgData name="Cristina Frisby" userId="d2c69b5c32ec1ff9" providerId="LiveId" clId="{F25103FE-955F-4CAE-B975-7A618F1B1278}" dt="2024-05-27T00:33:07.805" v="559" actId="478"/>
          <ac:spMkLst>
            <pc:docMk/>
            <pc:sldMk cId="4239305364" sldId="278"/>
            <ac:spMk id="166" creationId="{8D9D00B5-99AD-4A4E-B9AC-C28AA88A3659}"/>
          </ac:spMkLst>
        </pc:spChg>
        <pc:spChg chg="del">
          <ac:chgData name="Cristina Frisby" userId="d2c69b5c32ec1ff9" providerId="LiveId" clId="{F25103FE-955F-4CAE-B975-7A618F1B1278}" dt="2024-05-27T00:33:07.805" v="559" actId="478"/>
          <ac:spMkLst>
            <pc:docMk/>
            <pc:sldMk cId="4239305364" sldId="278"/>
            <ac:spMk id="167" creationId="{18E07D7D-09A1-435A-92A7-39F78FAD2C70}"/>
          </ac:spMkLst>
        </pc:spChg>
        <pc:spChg chg="del">
          <ac:chgData name="Cristina Frisby" userId="d2c69b5c32ec1ff9" providerId="LiveId" clId="{F25103FE-955F-4CAE-B975-7A618F1B1278}" dt="2024-05-27T00:33:07.805" v="559" actId="478"/>
          <ac:spMkLst>
            <pc:docMk/>
            <pc:sldMk cId="4239305364" sldId="278"/>
            <ac:spMk id="168" creationId="{33B351D7-5FB7-4D53-92E1-3306A16B472A}"/>
          </ac:spMkLst>
        </pc:spChg>
        <pc:spChg chg="del">
          <ac:chgData name="Cristina Frisby" userId="d2c69b5c32ec1ff9" providerId="LiveId" clId="{F25103FE-955F-4CAE-B975-7A618F1B1278}" dt="2024-05-27T00:33:07.805" v="559" actId="478"/>
          <ac:spMkLst>
            <pc:docMk/>
            <pc:sldMk cId="4239305364" sldId="278"/>
            <ac:spMk id="169" creationId="{F39FFA4F-D65D-4FB6-88D7-FBE005F21F0A}"/>
          </ac:spMkLst>
        </pc:spChg>
        <pc:spChg chg="del">
          <ac:chgData name="Cristina Frisby" userId="d2c69b5c32ec1ff9" providerId="LiveId" clId="{F25103FE-955F-4CAE-B975-7A618F1B1278}" dt="2024-05-27T00:33:07.805" v="559" actId="478"/>
          <ac:spMkLst>
            <pc:docMk/>
            <pc:sldMk cId="4239305364" sldId="278"/>
            <ac:spMk id="170" creationId="{D22A90C3-72CD-4A82-972D-1D330862A88D}"/>
          </ac:spMkLst>
        </pc:spChg>
        <pc:spChg chg="del">
          <ac:chgData name="Cristina Frisby" userId="d2c69b5c32ec1ff9" providerId="LiveId" clId="{F25103FE-955F-4CAE-B975-7A618F1B1278}" dt="2024-05-27T00:33:07.805" v="559" actId="478"/>
          <ac:spMkLst>
            <pc:docMk/>
            <pc:sldMk cId="4239305364" sldId="278"/>
            <ac:spMk id="171" creationId="{F864FDF0-179F-42B6-AEF6-5ADE8CD6BE39}"/>
          </ac:spMkLst>
        </pc:spChg>
        <pc:spChg chg="del">
          <ac:chgData name="Cristina Frisby" userId="d2c69b5c32ec1ff9" providerId="LiveId" clId="{F25103FE-955F-4CAE-B975-7A618F1B1278}" dt="2024-05-27T00:33:07.805" v="559" actId="478"/>
          <ac:spMkLst>
            <pc:docMk/>
            <pc:sldMk cId="4239305364" sldId="278"/>
            <ac:spMk id="172" creationId="{4E077E29-52F8-4D74-A61E-62322621C7B4}"/>
          </ac:spMkLst>
        </pc:spChg>
        <pc:spChg chg="del">
          <ac:chgData name="Cristina Frisby" userId="d2c69b5c32ec1ff9" providerId="LiveId" clId="{F25103FE-955F-4CAE-B975-7A618F1B1278}" dt="2024-05-27T00:33:07.805" v="559" actId="478"/>
          <ac:spMkLst>
            <pc:docMk/>
            <pc:sldMk cId="4239305364" sldId="278"/>
            <ac:spMk id="173" creationId="{F92E00A5-49F8-41E0-8146-14DA6DFD9BBB}"/>
          </ac:spMkLst>
        </pc:spChg>
        <pc:spChg chg="del">
          <ac:chgData name="Cristina Frisby" userId="d2c69b5c32ec1ff9" providerId="LiveId" clId="{F25103FE-955F-4CAE-B975-7A618F1B1278}" dt="2024-05-27T00:33:07.805" v="559" actId="478"/>
          <ac:spMkLst>
            <pc:docMk/>
            <pc:sldMk cId="4239305364" sldId="278"/>
            <ac:spMk id="174" creationId="{0F8A85D2-9F79-4560-96CE-8296F809783A}"/>
          </ac:spMkLst>
        </pc:spChg>
        <pc:spChg chg="del">
          <ac:chgData name="Cristina Frisby" userId="d2c69b5c32ec1ff9" providerId="LiveId" clId="{F25103FE-955F-4CAE-B975-7A618F1B1278}" dt="2024-05-27T00:33:07.805" v="559" actId="478"/>
          <ac:spMkLst>
            <pc:docMk/>
            <pc:sldMk cId="4239305364" sldId="278"/>
            <ac:spMk id="265" creationId="{80DEB6D2-1B7D-4DB3-B668-8D4711ADFCFC}"/>
          </ac:spMkLst>
        </pc:spChg>
        <pc:spChg chg="del">
          <ac:chgData name="Cristina Frisby" userId="d2c69b5c32ec1ff9" providerId="LiveId" clId="{F25103FE-955F-4CAE-B975-7A618F1B1278}" dt="2024-05-27T00:33:07.805" v="559" actId="478"/>
          <ac:spMkLst>
            <pc:docMk/>
            <pc:sldMk cId="4239305364" sldId="278"/>
            <ac:spMk id="359" creationId="{24201780-B905-4CC0-A002-E052C967096B}"/>
          </ac:spMkLst>
        </pc:spChg>
        <pc:spChg chg="del">
          <ac:chgData name="Cristina Frisby" userId="d2c69b5c32ec1ff9" providerId="LiveId" clId="{F25103FE-955F-4CAE-B975-7A618F1B1278}" dt="2024-05-27T00:33:07.805" v="559" actId="478"/>
          <ac:spMkLst>
            <pc:docMk/>
            <pc:sldMk cId="4239305364" sldId="278"/>
            <ac:spMk id="360" creationId="{21E19E01-1E76-46A1-BFDD-F02550302CAB}"/>
          </ac:spMkLst>
        </pc:spChg>
        <pc:spChg chg="add del mod">
          <ac:chgData name="Cristina Frisby" userId="d2c69b5c32ec1ff9" providerId="LiveId" clId="{F25103FE-955F-4CAE-B975-7A618F1B1278}" dt="2024-05-27T00:33:12.172" v="560" actId="478"/>
          <ac:spMkLst>
            <pc:docMk/>
            <pc:sldMk cId="4239305364" sldId="278"/>
            <ac:spMk id="512" creationId="{FE391FE7-029A-3747-EFA6-59FEBBA59D68}"/>
          </ac:spMkLst>
        </pc:spChg>
        <pc:spChg chg="add del mod">
          <ac:chgData name="Cristina Frisby" userId="d2c69b5c32ec1ff9" providerId="LiveId" clId="{F25103FE-955F-4CAE-B975-7A618F1B1278}" dt="2024-05-27T00:33:12.172" v="560" actId="478"/>
          <ac:spMkLst>
            <pc:docMk/>
            <pc:sldMk cId="4239305364" sldId="278"/>
            <ac:spMk id="514" creationId="{58318B13-21D9-E276-EFB6-1D1585C03224}"/>
          </ac:spMkLst>
        </pc:spChg>
        <pc:spChg chg="add del mod">
          <ac:chgData name="Cristina Frisby" userId="d2c69b5c32ec1ff9" providerId="LiveId" clId="{F25103FE-955F-4CAE-B975-7A618F1B1278}" dt="2024-05-27T00:33:19.270" v="563" actId="478"/>
          <ac:spMkLst>
            <pc:docMk/>
            <pc:sldMk cId="4239305364" sldId="278"/>
            <ac:spMk id="516" creationId="{59B410A2-DFBD-32D0-359D-A7356B98BC76}"/>
          </ac:spMkLst>
        </pc:spChg>
        <pc:spChg chg="add del mod">
          <ac:chgData name="Cristina Frisby" userId="d2c69b5c32ec1ff9" providerId="LiveId" clId="{F25103FE-955F-4CAE-B975-7A618F1B1278}" dt="2024-05-27T00:33:19.270" v="563" actId="478"/>
          <ac:spMkLst>
            <pc:docMk/>
            <pc:sldMk cId="4239305364" sldId="278"/>
            <ac:spMk id="518" creationId="{17274B6A-16C5-9A55-1C65-B83FACA6A3B9}"/>
          </ac:spMkLst>
        </pc:spChg>
        <pc:spChg chg="add del mod">
          <ac:chgData name="Cristina Frisby" userId="d2c69b5c32ec1ff9" providerId="LiveId" clId="{F25103FE-955F-4CAE-B975-7A618F1B1278}" dt="2024-05-27T00:33:19.270" v="563" actId="478"/>
          <ac:spMkLst>
            <pc:docMk/>
            <pc:sldMk cId="4239305364" sldId="278"/>
            <ac:spMk id="520" creationId="{CF016A15-D424-E6D7-1AB0-A27D725E0F5F}"/>
          </ac:spMkLst>
        </pc:spChg>
        <pc:spChg chg="mod">
          <ac:chgData name="Cristina Frisby" userId="d2c69b5c32ec1ff9" providerId="LiveId" clId="{F25103FE-955F-4CAE-B975-7A618F1B1278}" dt="2024-05-27T00:33:48.402" v="564" actId="1076"/>
          <ac:spMkLst>
            <pc:docMk/>
            <pc:sldMk cId="4239305364" sldId="278"/>
            <ac:spMk id="521" creationId="{75E89A79-8045-461F-B701-875D0FD4C844}"/>
          </ac:spMkLst>
        </pc:spChg>
        <pc:spChg chg="add del mod">
          <ac:chgData name="Cristina Frisby" userId="d2c69b5c32ec1ff9" providerId="LiveId" clId="{F25103FE-955F-4CAE-B975-7A618F1B1278}" dt="2024-05-27T00:33:19.270" v="563" actId="478"/>
          <ac:spMkLst>
            <pc:docMk/>
            <pc:sldMk cId="4239305364" sldId="278"/>
            <ac:spMk id="523" creationId="{A9584B50-E8F9-B9FA-FD66-D47C698AEE92}"/>
          </ac:spMkLst>
        </pc:spChg>
        <pc:spChg chg="add del mod">
          <ac:chgData name="Cristina Frisby" userId="d2c69b5c32ec1ff9" providerId="LiveId" clId="{F25103FE-955F-4CAE-B975-7A618F1B1278}" dt="2024-05-27T00:33:19.270" v="563" actId="478"/>
          <ac:spMkLst>
            <pc:docMk/>
            <pc:sldMk cId="4239305364" sldId="278"/>
            <ac:spMk id="525" creationId="{7236ABAB-ACC3-A876-4408-55558D777EBB}"/>
          </ac:spMkLst>
        </pc:spChg>
        <pc:spChg chg="add del mod">
          <ac:chgData name="Cristina Frisby" userId="d2c69b5c32ec1ff9" providerId="LiveId" clId="{F25103FE-955F-4CAE-B975-7A618F1B1278}" dt="2024-05-27T00:33:19.270" v="563" actId="478"/>
          <ac:spMkLst>
            <pc:docMk/>
            <pc:sldMk cId="4239305364" sldId="278"/>
            <ac:spMk id="527" creationId="{40801550-3393-6785-1A92-819BF4402A1E}"/>
          </ac:spMkLst>
        </pc:spChg>
        <pc:spChg chg="add del mod">
          <ac:chgData name="Cristina Frisby" userId="d2c69b5c32ec1ff9" providerId="LiveId" clId="{F25103FE-955F-4CAE-B975-7A618F1B1278}" dt="2024-05-27T00:33:19.270" v="563" actId="478"/>
          <ac:spMkLst>
            <pc:docMk/>
            <pc:sldMk cId="4239305364" sldId="278"/>
            <ac:spMk id="529" creationId="{4AB17CC8-3E73-A8F7-CF06-A845BE819985}"/>
          </ac:spMkLst>
        </pc:spChg>
        <pc:spChg chg="add del mod">
          <ac:chgData name="Cristina Frisby" userId="d2c69b5c32ec1ff9" providerId="LiveId" clId="{F25103FE-955F-4CAE-B975-7A618F1B1278}" dt="2024-05-27T00:33:19.270" v="563" actId="478"/>
          <ac:spMkLst>
            <pc:docMk/>
            <pc:sldMk cId="4239305364" sldId="278"/>
            <ac:spMk id="531" creationId="{3F5A3503-040D-8A8E-B024-58E67280CA73}"/>
          </ac:spMkLst>
        </pc:spChg>
        <pc:spChg chg="add del mod">
          <ac:chgData name="Cristina Frisby" userId="d2c69b5c32ec1ff9" providerId="LiveId" clId="{F25103FE-955F-4CAE-B975-7A618F1B1278}" dt="2024-05-27T00:33:19.270" v="563" actId="478"/>
          <ac:spMkLst>
            <pc:docMk/>
            <pc:sldMk cId="4239305364" sldId="278"/>
            <ac:spMk id="533" creationId="{DC5F40C4-DD9B-4F8C-24EB-A74342259209}"/>
          </ac:spMkLst>
        </pc:spChg>
        <pc:spChg chg="add del mod">
          <ac:chgData name="Cristina Frisby" userId="d2c69b5c32ec1ff9" providerId="LiveId" clId="{F25103FE-955F-4CAE-B975-7A618F1B1278}" dt="2024-05-27T00:33:19.270" v="563" actId="478"/>
          <ac:spMkLst>
            <pc:docMk/>
            <pc:sldMk cId="4239305364" sldId="278"/>
            <ac:spMk id="535" creationId="{6B9673B7-B721-7AFE-D53A-0A48322A3DCA}"/>
          </ac:spMkLst>
        </pc:spChg>
        <pc:spChg chg="add del mod">
          <ac:chgData name="Cristina Frisby" userId="d2c69b5c32ec1ff9" providerId="LiveId" clId="{F25103FE-955F-4CAE-B975-7A618F1B1278}" dt="2024-05-27T00:33:19.270" v="563" actId="478"/>
          <ac:spMkLst>
            <pc:docMk/>
            <pc:sldMk cId="4239305364" sldId="278"/>
            <ac:spMk id="537" creationId="{255339C5-5122-02EF-59EF-EF91ABBC8979}"/>
          </ac:spMkLst>
        </pc:spChg>
        <pc:spChg chg="add del mod">
          <ac:chgData name="Cristina Frisby" userId="d2c69b5c32ec1ff9" providerId="LiveId" clId="{F25103FE-955F-4CAE-B975-7A618F1B1278}" dt="2024-05-27T00:33:19.270" v="563" actId="478"/>
          <ac:spMkLst>
            <pc:docMk/>
            <pc:sldMk cId="4239305364" sldId="278"/>
            <ac:spMk id="539" creationId="{0ADF6F92-06F2-1F1D-5611-97003F899ADE}"/>
          </ac:spMkLst>
        </pc:spChg>
        <pc:spChg chg="del">
          <ac:chgData name="Cristina Frisby" userId="d2c69b5c32ec1ff9" providerId="LiveId" clId="{F25103FE-955F-4CAE-B975-7A618F1B1278}" dt="2024-05-27T00:33:07.805" v="559" actId="478"/>
          <ac:spMkLst>
            <pc:docMk/>
            <pc:sldMk cId="4239305364" sldId="278"/>
            <ac:spMk id="564" creationId="{F2B336D5-ADE1-457B-B99D-F7EC2A4A3116}"/>
          </ac:spMkLst>
        </pc:spChg>
        <pc:spChg chg="del">
          <ac:chgData name="Cristina Frisby" userId="d2c69b5c32ec1ff9" providerId="LiveId" clId="{F25103FE-955F-4CAE-B975-7A618F1B1278}" dt="2024-05-27T00:33:07.805" v="559" actId="478"/>
          <ac:spMkLst>
            <pc:docMk/>
            <pc:sldMk cId="4239305364" sldId="278"/>
            <ac:spMk id="565" creationId="{D6884773-025A-4056-9120-967A7484E1F4}"/>
          </ac:spMkLst>
        </pc:spChg>
        <pc:spChg chg="del">
          <ac:chgData name="Cristina Frisby" userId="d2c69b5c32ec1ff9" providerId="LiveId" clId="{F25103FE-955F-4CAE-B975-7A618F1B1278}" dt="2024-05-27T00:33:07.805" v="559" actId="478"/>
          <ac:spMkLst>
            <pc:docMk/>
            <pc:sldMk cId="4239305364" sldId="278"/>
            <ac:spMk id="566" creationId="{FBD2A640-DB0A-44EA-AC04-32643D22EEFA}"/>
          </ac:spMkLst>
        </pc:spChg>
        <pc:picChg chg="add del mod">
          <ac:chgData name="Cristina Frisby" userId="d2c69b5c32ec1ff9" providerId="LiveId" clId="{F25103FE-955F-4CAE-B975-7A618F1B1278}" dt="2024-05-27T00:35:56.275" v="572" actId="478"/>
          <ac:picMkLst>
            <pc:docMk/>
            <pc:sldMk cId="4239305364" sldId="278"/>
            <ac:picMk id="541" creationId="{E8506284-A8CE-81A9-56FA-46230EBAB6D7}"/>
          </ac:picMkLst>
        </pc:picChg>
        <pc:cxnChg chg="del">
          <ac:chgData name="Cristina Frisby" userId="d2c69b5c32ec1ff9" providerId="LiveId" clId="{F25103FE-955F-4CAE-B975-7A618F1B1278}" dt="2024-05-27T00:33:07.805" v="559" actId="478"/>
          <ac:cxnSpMkLst>
            <pc:docMk/>
            <pc:sldMk cId="4239305364" sldId="278"/>
            <ac:cxnSpMk id="642" creationId="{663A4986-FD42-4C5F-9B10-9E87A4DD4294}"/>
          </ac:cxnSpMkLst>
        </pc:cxnChg>
        <pc:cxnChg chg="del">
          <ac:chgData name="Cristina Frisby" userId="d2c69b5c32ec1ff9" providerId="LiveId" clId="{F25103FE-955F-4CAE-B975-7A618F1B1278}" dt="2024-05-27T00:33:07.805" v="559" actId="478"/>
          <ac:cxnSpMkLst>
            <pc:docMk/>
            <pc:sldMk cId="4239305364" sldId="278"/>
            <ac:cxnSpMk id="647" creationId="{2C3C163E-838F-4377-9BE7-B41E523B7BBF}"/>
          </ac:cxnSpMkLst>
        </pc:cxnChg>
        <pc:cxnChg chg="del">
          <ac:chgData name="Cristina Frisby" userId="d2c69b5c32ec1ff9" providerId="LiveId" clId="{F25103FE-955F-4CAE-B975-7A618F1B1278}" dt="2024-05-27T00:33:07.805" v="559" actId="478"/>
          <ac:cxnSpMkLst>
            <pc:docMk/>
            <pc:sldMk cId="4239305364" sldId="278"/>
            <ac:cxnSpMk id="649" creationId="{0A189D55-DB0B-416B-A473-41F85E03ABAE}"/>
          </ac:cxnSpMkLst>
        </pc:cxnChg>
        <pc:cxnChg chg="del">
          <ac:chgData name="Cristina Frisby" userId="d2c69b5c32ec1ff9" providerId="LiveId" clId="{F25103FE-955F-4CAE-B975-7A618F1B1278}" dt="2024-05-27T00:33:07.805" v="559" actId="478"/>
          <ac:cxnSpMkLst>
            <pc:docMk/>
            <pc:sldMk cId="4239305364" sldId="278"/>
            <ac:cxnSpMk id="651" creationId="{D72CFF3F-1C1B-4A17-82F4-6E48A67A74E8}"/>
          </ac:cxnSpMkLst>
        </pc:cxnChg>
        <pc:cxnChg chg="del">
          <ac:chgData name="Cristina Frisby" userId="d2c69b5c32ec1ff9" providerId="LiveId" clId="{F25103FE-955F-4CAE-B975-7A618F1B1278}" dt="2024-05-27T00:33:07.805" v="559" actId="478"/>
          <ac:cxnSpMkLst>
            <pc:docMk/>
            <pc:sldMk cId="4239305364" sldId="278"/>
            <ac:cxnSpMk id="653" creationId="{96E88F0B-F8D3-4EB9-82F8-920DF2A0D15F}"/>
          </ac:cxnSpMkLst>
        </pc:cxnChg>
        <pc:cxnChg chg="del">
          <ac:chgData name="Cristina Frisby" userId="d2c69b5c32ec1ff9" providerId="LiveId" clId="{F25103FE-955F-4CAE-B975-7A618F1B1278}" dt="2024-05-27T00:33:07.805" v="559" actId="478"/>
          <ac:cxnSpMkLst>
            <pc:docMk/>
            <pc:sldMk cId="4239305364" sldId="278"/>
            <ac:cxnSpMk id="655" creationId="{FC70A4EA-978C-45B1-8017-48C33D9B5651}"/>
          </ac:cxnSpMkLst>
        </pc:cxnChg>
      </pc:sldChg>
      <pc:sldChg chg="addSp delSp modSp add mod ord">
        <pc:chgData name="Cristina Frisby" userId="d2c69b5c32ec1ff9" providerId="LiveId" clId="{F25103FE-955F-4CAE-B975-7A618F1B1278}" dt="2024-05-31T01:01:40.123" v="1005" actId="1076"/>
        <pc:sldMkLst>
          <pc:docMk/>
          <pc:sldMk cId="114120595" sldId="279"/>
        </pc:sldMkLst>
        <pc:spChg chg="add del mod">
          <ac:chgData name="Cristina Frisby" userId="d2c69b5c32ec1ff9" providerId="LiveId" clId="{F25103FE-955F-4CAE-B975-7A618F1B1278}" dt="2024-05-27T00:37:02.427" v="586" actId="478"/>
          <ac:spMkLst>
            <pc:docMk/>
            <pc:sldMk cId="114120595" sldId="279"/>
            <ac:spMk id="3" creationId="{E84EB05B-3DC2-B70A-89F9-C999274F62D3}"/>
          </ac:spMkLst>
        </pc:spChg>
        <pc:spChg chg="add del mod">
          <ac:chgData name="Cristina Frisby" userId="d2c69b5c32ec1ff9" providerId="LiveId" clId="{F25103FE-955F-4CAE-B975-7A618F1B1278}" dt="2024-05-27T00:36:59.350" v="584" actId="478"/>
          <ac:spMkLst>
            <pc:docMk/>
            <pc:sldMk cId="114120595" sldId="279"/>
            <ac:spMk id="5" creationId="{26297819-22AC-C18D-E30B-B931D3F5F84C}"/>
          </ac:spMkLst>
        </pc:spChg>
        <pc:spChg chg="add del mod">
          <ac:chgData name="Cristina Frisby" userId="d2c69b5c32ec1ff9" providerId="LiveId" clId="{F25103FE-955F-4CAE-B975-7A618F1B1278}" dt="2024-05-27T00:37:03.966" v="588" actId="478"/>
          <ac:spMkLst>
            <pc:docMk/>
            <pc:sldMk cId="114120595" sldId="279"/>
            <ac:spMk id="7" creationId="{30A2DE07-2670-3BDC-49F6-685C983C90EC}"/>
          </ac:spMkLst>
        </pc:spChg>
        <pc:spChg chg="add del mod">
          <ac:chgData name="Cristina Frisby" userId="d2c69b5c32ec1ff9" providerId="LiveId" clId="{F25103FE-955F-4CAE-B975-7A618F1B1278}" dt="2024-05-27T00:37:09.178" v="592" actId="478"/>
          <ac:spMkLst>
            <pc:docMk/>
            <pc:sldMk cId="114120595" sldId="279"/>
            <ac:spMk id="9" creationId="{475F4455-3051-7888-4FF5-CED914CA34E8}"/>
          </ac:spMkLst>
        </pc:spChg>
        <pc:spChg chg="add del mod">
          <ac:chgData name="Cristina Frisby" userId="d2c69b5c32ec1ff9" providerId="LiveId" clId="{F25103FE-955F-4CAE-B975-7A618F1B1278}" dt="2024-05-27T00:37:15.162" v="594" actId="478"/>
          <ac:spMkLst>
            <pc:docMk/>
            <pc:sldMk cId="114120595" sldId="279"/>
            <ac:spMk id="11" creationId="{745D56FC-FF8E-B997-3C7C-F57883E1A254}"/>
          </ac:spMkLst>
        </pc:spChg>
        <pc:spChg chg="add del mod">
          <ac:chgData name="Cristina Frisby" userId="d2c69b5c32ec1ff9" providerId="LiveId" clId="{F25103FE-955F-4CAE-B975-7A618F1B1278}" dt="2024-05-27T00:37:21.040" v="599" actId="478"/>
          <ac:spMkLst>
            <pc:docMk/>
            <pc:sldMk cId="114120595" sldId="279"/>
            <ac:spMk id="13" creationId="{71CB1267-86EE-7BBE-1B37-031037DD105E}"/>
          </ac:spMkLst>
        </pc:spChg>
        <pc:spChg chg="add del mod">
          <ac:chgData name="Cristina Frisby" userId="d2c69b5c32ec1ff9" providerId="LiveId" clId="{F25103FE-955F-4CAE-B975-7A618F1B1278}" dt="2024-05-27T00:37:22.481" v="600" actId="478"/>
          <ac:spMkLst>
            <pc:docMk/>
            <pc:sldMk cId="114120595" sldId="279"/>
            <ac:spMk id="15" creationId="{9750B30F-AFCA-5D48-1F29-950B15FFF613}"/>
          </ac:spMkLst>
        </pc:spChg>
        <pc:spChg chg="add del mod">
          <ac:chgData name="Cristina Frisby" userId="d2c69b5c32ec1ff9" providerId="LiveId" clId="{F25103FE-955F-4CAE-B975-7A618F1B1278}" dt="2024-05-27T00:37:31.657" v="602" actId="478"/>
          <ac:spMkLst>
            <pc:docMk/>
            <pc:sldMk cId="114120595" sldId="279"/>
            <ac:spMk id="17" creationId="{8D4D7E88-CE6A-3664-264F-E4EBA983F3D6}"/>
          </ac:spMkLst>
        </pc:spChg>
        <pc:spChg chg="add del mod">
          <ac:chgData name="Cristina Frisby" userId="d2c69b5c32ec1ff9" providerId="LiveId" clId="{F25103FE-955F-4CAE-B975-7A618F1B1278}" dt="2024-05-27T00:37:31.657" v="602" actId="478"/>
          <ac:spMkLst>
            <pc:docMk/>
            <pc:sldMk cId="114120595" sldId="279"/>
            <ac:spMk id="21" creationId="{DB6AF63F-7B12-4893-D522-1EA71C198126}"/>
          </ac:spMkLst>
        </pc:spChg>
        <pc:spChg chg="add del mod">
          <ac:chgData name="Cristina Frisby" userId="d2c69b5c32ec1ff9" providerId="LiveId" clId="{F25103FE-955F-4CAE-B975-7A618F1B1278}" dt="2024-05-27T00:37:31.657" v="602" actId="478"/>
          <ac:spMkLst>
            <pc:docMk/>
            <pc:sldMk cId="114120595" sldId="279"/>
            <ac:spMk id="23" creationId="{25A9BD0D-E5CF-8A8C-C98D-AD37F6F6F6C5}"/>
          </ac:spMkLst>
        </pc:spChg>
        <pc:spChg chg="add del mod">
          <ac:chgData name="Cristina Frisby" userId="d2c69b5c32ec1ff9" providerId="LiveId" clId="{F25103FE-955F-4CAE-B975-7A618F1B1278}" dt="2024-05-27T00:37:31.657" v="602" actId="478"/>
          <ac:spMkLst>
            <pc:docMk/>
            <pc:sldMk cId="114120595" sldId="279"/>
            <ac:spMk id="25" creationId="{493CD2A5-6D4D-F240-1A93-A4C4CB8F7DB0}"/>
          </ac:spMkLst>
        </pc:spChg>
        <pc:spChg chg="add del mod">
          <ac:chgData name="Cristina Frisby" userId="d2c69b5c32ec1ff9" providerId="LiveId" clId="{F25103FE-955F-4CAE-B975-7A618F1B1278}" dt="2024-05-27T00:37:31.657" v="602" actId="478"/>
          <ac:spMkLst>
            <pc:docMk/>
            <pc:sldMk cId="114120595" sldId="279"/>
            <ac:spMk id="27" creationId="{8279DF52-C40A-C692-0B15-10C75FE7B542}"/>
          </ac:spMkLst>
        </pc:spChg>
        <pc:spChg chg="add del">
          <ac:chgData name="Cristina Frisby" userId="d2c69b5c32ec1ff9" providerId="LiveId" clId="{F25103FE-955F-4CAE-B975-7A618F1B1278}" dt="2024-05-27T00:37:49.945" v="605" actId="21"/>
          <ac:spMkLst>
            <pc:docMk/>
            <pc:sldMk cId="114120595" sldId="279"/>
            <ac:spMk id="29" creationId="{7A3E0C2A-77CF-E53D-9BD0-FC34DF09CE8D}"/>
          </ac:spMkLst>
        </pc:spChg>
        <pc:spChg chg="add mod">
          <ac:chgData name="Cristina Frisby" userId="d2c69b5c32ec1ff9" providerId="LiveId" clId="{F25103FE-955F-4CAE-B975-7A618F1B1278}" dt="2024-05-31T01:01:03.597" v="976" actId="313"/>
          <ac:spMkLst>
            <pc:docMk/>
            <pc:sldMk cId="114120595" sldId="279"/>
            <ac:spMk id="32" creationId="{8547B198-45E8-3EE8-8932-9A25558893AC}"/>
          </ac:spMkLst>
        </pc:spChg>
        <pc:spChg chg="mod">
          <ac:chgData name="Cristina Frisby" userId="d2c69b5c32ec1ff9" providerId="LiveId" clId="{F25103FE-955F-4CAE-B975-7A618F1B1278}" dt="2024-05-31T01:01:36.979" v="1004" actId="1076"/>
          <ac:spMkLst>
            <pc:docMk/>
            <pc:sldMk cId="114120595" sldId="279"/>
            <ac:spMk id="40" creationId="{38FEDDED-CB8D-43EC-BAB6-6DB72148B5E9}"/>
          </ac:spMkLst>
        </pc:spChg>
        <pc:spChg chg="del mod">
          <ac:chgData name="Cristina Frisby" userId="d2c69b5c32ec1ff9" providerId="LiveId" clId="{F25103FE-955F-4CAE-B975-7A618F1B1278}" dt="2024-05-27T00:36:56.980" v="582" actId="478"/>
          <ac:spMkLst>
            <pc:docMk/>
            <pc:sldMk cId="114120595" sldId="279"/>
            <ac:spMk id="76" creationId="{E239EA0A-BE2A-46D5-876A-5614B0A7CF0F}"/>
          </ac:spMkLst>
        </pc:spChg>
        <pc:spChg chg="del mod">
          <ac:chgData name="Cristina Frisby" userId="d2c69b5c32ec1ff9" providerId="LiveId" clId="{F25103FE-955F-4CAE-B975-7A618F1B1278}" dt="2024-05-27T00:37:14.268" v="593" actId="478"/>
          <ac:spMkLst>
            <pc:docMk/>
            <pc:sldMk cId="114120595" sldId="279"/>
            <ac:spMk id="77" creationId="{92FDC44E-20CB-4210-8DA6-F83A46B39520}"/>
          </ac:spMkLst>
        </pc:spChg>
        <pc:spChg chg="del mod">
          <ac:chgData name="Cristina Frisby" userId="d2c69b5c32ec1ff9" providerId="LiveId" clId="{F25103FE-955F-4CAE-B975-7A618F1B1278}" dt="2024-05-27T00:37:16.560" v="595" actId="478"/>
          <ac:spMkLst>
            <pc:docMk/>
            <pc:sldMk cId="114120595" sldId="279"/>
            <ac:spMk id="96" creationId="{CDBDA856-8CC1-449E-B621-022F99358F0B}"/>
          </ac:spMkLst>
        </pc:spChg>
        <pc:spChg chg="del">
          <ac:chgData name="Cristina Frisby" userId="d2c69b5c32ec1ff9" providerId="LiveId" clId="{F25103FE-955F-4CAE-B975-7A618F1B1278}" dt="2024-05-27T00:37:05.435" v="589" actId="478"/>
          <ac:spMkLst>
            <pc:docMk/>
            <pc:sldMk cId="114120595" sldId="279"/>
            <ac:spMk id="97" creationId="{1C9BBBD5-3078-4A97-8E7D-F5F839845BD1}"/>
          </ac:spMkLst>
        </pc:spChg>
        <pc:spChg chg="del">
          <ac:chgData name="Cristina Frisby" userId="d2c69b5c32ec1ff9" providerId="LiveId" clId="{F25103FE-955F-4CAE-B975-7A618F1B1278}" dt="2024-05-27T00:37:29.272" v="601" actId="478"/>
          <ac:spMkLst>
            <pc:docMk/>
            <pc:sldMk cId="114120595" sldId="279"/>
            <ac:spMk id="98" creationId="{01AED438-7299-4DC8-9DD9-BA1D41DA9675}"/>
          </ac:spMkLst>
        </pc:spChg>
        <pc:spChg chg="del">
          <ac:chgData name="Cristina Frisby" userId="d2c69b5c32ec1ff9" providerId="LiveId" clId="{F25103FE-955F-4CAE-B975-7A618F1B1278}" dt="2024-05-27T00:37:29.272" v="601" actId="478"/>
          <ac:spMkLst>
            <pc:docMk/>
            <pc:sldMk cId="114120595" sldId="279"/>
            <ac:spMk id="99" creationId="{3A32E54C-621B-48BA-A803-164046E2AE65}"/>
          </ac:spMkLst>
        </pc:spChg>
        <pc:spChg chg="del">
          <ac:chgData name="Cristina Frisby" userId="d2c69b5c32ec1ff9" providerId="LiveId" clId="{F25103FE-955F-4CAE-B975-7A618F1B1278}" dt="2024-05-27T00:37:29.272" v="601" actId="478"/>
          <ac:spMkLst>
            <pc:docMk/>
            <pc:sldMk cId="114120595" sldId="279"/>
            <ac:spMk id="100" creationId="{16B8F8D8-59B2-406F-94E0-04DFD90B8D0C}"/>
          </ac:spMkLst>
        </pc:spChg>
        <pc:spChg chg="del mod">
          <ac:chgData name="Cristina Frisby" userId="d2c69b5c32ec1ff9" providerId="LiveId" clId="{F25103FE-955F-4CAE-B975-7A618F1B1278}" dt="2024-05-27T00:37:29.272" v="601" actId="478"/>
          <ac:spMkLst>
            <pc:docMk/>
            <pc:sldMk cId="114120595" sldId="279"/>
            <ac:spMk id="101" creationId="{9B8F2F1C-23A5-48F0-83ED-64D9A8A3E43E}"/>
          </ac:spMkLst>
        </pc:spChg>
        <pc:picChg chg="add mod">
          <ac:chgData name="Cristina Frisby" userId="d2c69b5c32ec1ff9" providerId="LiveId" clId="{F25103FE-955F-4CAE-B975-7A618F1B1278}" dt="2024-05-31T01:01:40.123" v="1005" actId="1076"/>
          <ac:picMkLst>
            <pc:docMk/>
            <pc:sldMk cId="114120595" sldId="279"/>
            <ac:picMk id="31" creationId="{2DD925D5-FB3B-CAB1-4EEC-8EB613F9A205}"/>
          </ac:picMkLst>
        </pc:picChg>
        <pc:picChg chg="del">
          <ac:chgData name="Cristina Frisby" userId="d2c69b5c32ec1ff9" providerId="LiveId" clId="{F25103FE-955F-4CAE-B975-7A618F1B1278}" dt="2024-05-27T00:36:58.408" v="583" actId="478"/>
          <ac:picMkLst>
            <pc:docMk/>
            <pc:sldMk cId="114120595" sldId="279"/>
            <ac:picMk id="42" creationId="{7A0C5CE6-9CA6-4807-B23A-A4F89C0310D2}"/>
          </ac:picMkLst>
        </pc:picChg>
        <pc:picChg chg="del">
          <ac:chgData name="Cristina Frisby" userId="d2c69b5c32ec1ff9" providerId="LiveId" clId="{F25103FE-955F-4CAE-B975-7A618F1B1278}" dt="2024-05-27T00:37:03.120" v="587" actId="478"/>
          <ac:picMkLst>
            <pc:docMk/>
            <pc:sldMk cId="114120595" sldId="279"/>
            <ac:picMk id="43" creationId="{68703471-66FD-4701-B79F-C054E717F50D}"/>
          </ac:picMkLst>
        </pc:picChg>
        <pc:picChg chg="del">
          <ac:chgData name="Cristina Frisby" userId="d2c69b5c32ec1ff9" providerId="LiveId" clId="{F25103FE-955F-4CAE-B975-7A618F1B1278}" dt="2024-05-27T00:37:18.256" v="596" actId="478"/>
          <ac:picMkLst>
            <pc:docMk/>
            <pc:sldMk cId="114120595" sldId="279"/>
            <ac:picMk id="44" creationId="{32FDE888-33A7-493E-A23F-0EAAB9E10952}"/>
          </ac:picMkLst>
        </pc:picChg>
        <pc:picChg chg="del">
          <ac:chgData name="Cristina Frisby" userId="d2c69b5c32ec1ff9" providerId="LiveId" clId="{F25103FE-955F-4CAE-B975-7A618F1B1278}" dt="2024-05-27T00:37:29.272" v="601" actId="478"/>
          <ac:picMkLst>
            <pc:docMk/>
            <pc:sldMk cId="114120595" sldId="279"/>
            <ac:picMk id="45" creationId="{C8D7F118-FF46-4EA6-8CB0-7A7F32EA9B67}"/>
          </ac:picMkLst>
        </pc:picChg>
      </pc:sldChg>
      <pc:sldChg chg="modSp add mod">
        <pc:chgData name="Cristina Frisby" userId="d2c69b5c32ec1ff9" providerId="LiveId" clId="{F25103FE-955F-4CAE-B975-7A618F1B1278}" dt="2024-05-31T01:09:20.177" v="1628" actId="14100"/>
        <pc:sldMkLst>
          <pc:docMk/>
          <pc:sldMk cId="161388207" sldId="280"/>
        </pc:sldMkLst>
        <pc:spChg chg="mod">
          <ac:chgData name="Cristina Frisby" userId="d2c69b5c32ec1ff9" providerId="LiveId" clId="{F25103FE-955F-4CAE-B975-7A618F1B1278}" dt="2024-05-31T01:09:20.177" v="1628" actId="14100"/>
          <ac:spMkLst>
            <pc:docMk/>
            <pc:sldMk cId="161388207" sldId="280"/>
            <ac:spMk id="32" creationId="{8547B198-45E8-3EE8-8932-9A25558893AC}"/>
          </ac:spMkLst>
        </pc:spChg>
        <pc:spChg chg="mod">
          <ac:chgData name="Cristina Frisby" userId="d2c69b5c32ec1ff9" providerId="LiveId" clId="{F25103FE-955F-4CAE-B975-7A618F1B1278}" dt="2024-05-31T01:09:09.423" v="1626" actId="20577"/>
          <ac:spMkLst>
            <pc:docMk/>
            <pc:sldMk cId="161388207" sldId="280"/>
            <ac:spMk id="40" creationId="{38FEDDED-CB8D-43EC-BAB6-6DB72148B5E9}"/>
          </ac:spMkLst>
        </pc:spChg>
        <pc:picChg chg="mod">
          <ac:chgData name="Cristina Frisby" userId="d2c69b5c32ec1ff9" providerId="LiveId" clId="{F25103FE-955F-4CAE-B975-7A618F1B1278}" dt="2024-05-31T01:09:17.661" v="1627" actId="1076"/>
          <ac:picMkLst>
            <pc:docMk/>
            <pc:sldMk cId="161388207" sldId="280"/>
            <ac:picMk id="31" creationId="{2DD925D5-FB3B-CAB1-4EEC-8EB613F9A205}"/>
          </ac:picMkLst>
        </pc:picChg>
      </pc:sldChg>
      <pc:sldChg chg="modSp add mod">
        <pc:chgData name="Cristina Frisby" userId="d2c69b5c32ec1ff9" providerId="LiveId" clId="{F25103FE-955F-4CAE-B975-7A618F1B1278}" dt="2024-05-31T01:21:32.125" v="2136" actId="20577"/>
        <pc:sldMkLst>
          <pc:docMk/>
          <pc:sldMk cId="815622276" sldId="281"/>
        </pc:sldMkLst>
        <pc:spChg chg="mod">
          <ac:chgData name="Cristina Frisby" userId="d2c69b5c32ec1ff9" providerId="LiveId" clId="{F25103FE-955F-4CAE-B975-7A618F1B1278}" dt="2024-05-31T01:21:32.125" v="2136" actId="20577"/>
          <ac:spMkLst>
            <pc:docMk/>
            <pc:sldMk cId="815622276" sldId="281"/>
            <ac:spMk id="32" creationId="{8547B198-45E8-3EE8-8932-9A25558893AC}"/>
          </ac:spMkLst>
        </pc:spChg>
        <pc:spChg chg="mod">
          <ac:chgData name="Cristina Frisby" userId="d2c69b5c32ec1ff9" providerId="LiveId" clId="{F25103FE-955F-4CAE-B975-7A618F1B1278}" dt="2024-05-31T01:18:43.442" v="1711" actId="20577"/>
          <ac:spMkLst>
            <pc:docMk/>
            <pc:sldMk cId="815622276" sldId="281"/>
            <ac:spMk id="40" creationId="{38FEDDED-CB8D-43EC-BAB6-6DB72148B5E9}"/>
          </ac:spMkLst>
        </pc:spChg>
        <pc:picChg chg="mod">
          <ac:chgData name="Cristina Frisby" userId="d2c69b5c32ec1ff9" providerId="LiveId" clId="{F25103FE-955F-4CAE-B975-7A618F1B1278}" dt="2024-05-31T01:19:21.453" v="1712" actId="14826"/>
          <ac:picMkLst>
            <pc:docMk/>
            <pc:sldMk cId="815622276" sldId="281"/>
            <ac:picMk id="31" creationId="{2DD925D5-FB3B-CAB1-4EEC-8EB613F9A205}"/>
          </ac:picMkLst>
        </pc:picChg>
      </pc:sldChg>
      <pc:sldChg chg="delSp modSp add mod">
        <pc:chgData name="Cristina Frisby" userId="d2c69b5c32ec1ff9" providerId="LiveId" clId="{F25103FE-955F-4CAE-B975-7A618F1B1278}" dt="2024-05-31T01:10:32.937" v="1677" actId="478"/>
        <pc:sldMkLst>
          <pc:docMk/>
          <pc:sldMk cId="1652714496" sldId="282"/>
        </pc:sldMkLst>
        <pc:spChg chg="mod">
          <ac:chgData name="Cristina Frisby" userId="d2c69b5c32ec1ff9" providerId="LiveId" clId="{F25103FE-955F-4CAE-B975-7A618F1B1278}" dt="2024-05-31T01:09:54.639" v="1673" actId="14100"/>
          <ac:spMkLst>
            <pc:docMk/>
            <pc:sldMk cId="1652714496" sldId="282"/>
            <ac:spMk id="40" creationId="{38FEDDED-CB8D-43EC-BAB6-6DB72148B5E9}"/>
          </ac:spMkLst>
        </pc:spChg>
        <pc:picChg chg="del">
          <ac:chgData name="Cristina Frisby" userId="d2c69b5c32ec1ff9" providerId="LiveId" clId="{F25103FE-955F-4CAE-B975-7A618F1B1278}" dt="2024-05-31T01:10:32.937" v="1677" actId="478"/>
          <ac:picMkLst>
            <pc:docMk/>
            <pc:sldMk cId="1652714496" sldId="282"/>
            <ac:picMk id="31" creationId="{2DD925D5-FB3B-CAB1-4EEC-8EB613F9A205}"/>
          </ac:picMkLst>
        </pc:picChg>
      </pc:sldChg>
      <pc:sldChg chg="modSp add mod">
        <pc:chgData name="Cristina Frisby" userId="d2c69b5c32ec1ff9" providerId="LiveId" clId="{F25103FE-955F-4CAE-B975-7A618F1B1278}" dt="2024-05-31T01:24:04.258" v="2263" actId="20577"/>
        <pc:sldMkLst>
          <pc:docMk/>
          <pc:sldMk cId="3644418306" sldId="283"/>
        </pc:sldMkLst>
        <pc:spChg chg="mod">
          <ac:chgData name="Cristina Frisby" userId="d2c69b5c32ec1ff9" providerId="LiveId" clId="{F25103FE-955F-4CAE-B975-7A618F1B1278}" dt="2024-05-31T01:24:04.258" v="2263" actId="20577"/>
          <ac:spMkLst>
            <pc:docMk/>
            <pc:sldMk cId="3644418306" sldId="283"/>
            <ac:spMk id="32" creationId="{8547B198-45E8-3EE8-8932-9A25558893AC}"/>
          </ac:spMkLst>
        </pc:spChg>
        <pc:picChg chg="mod">
          <ac:chgData name="Cristina Frisby" userId="d2c69b5c32ec1ff9" providerId="LiveId" clId="{F25103FE-955F-4CAE-B975-7A618F1B1278}" dt="2024-05-31T01:22:19.422" v="2138" actId="14826"/>
          <ac:picMkLst>
            <pc:docMk/>
            <pc:sldMk cId="3644418306" sldId="283"/>
            <ac:picMk id="31" creationId="{2DD925D5-FB3B-CAB1-4EEC-8EB613F9A205}"/>
          </ac:picMkLst>
        </pc:picChg>
      </pc:sldChg>
      <pc:sldChg chg="addSp modSp add mod">
        <pc:chgData name="Cristina Frisby" userId="d2c69b5c32ec1ff9" providerId="LiveId" clId="{F25103FE-955F-4CAE-B975-7A618F1B1278}" dt="2024-05-31T02:07:36.412" v="2696" actId="20577"/>
        <pc:sldMkLst>
          <pc:docMk/>
          <pc:sldMk cId="4174438951" sldId="284"/>
        </pc:sldMkLst>
        <pc:spChg chg="mod">
          <ac:chgData name="Cristina Frisby" userId="d2c69b5c32ec1ff9" providerId="LiveId" clId="{F25103FE-955F-4CAE-B975-7A618F1B1278}" dt="2024-05-31T02:07:36.412" v="2696" actId="20577"/>
          <ac:spMkLst>
            <pc:docMk/>
            <pc:sldMk cId="4174438951" sldId="284"/>
            <ac:spMk id="32" creationId="{8547B198-45E8-3EE8-8932-9A25558893AC}"/>
          </ac:spMkLst>
        </pc:spChg>
        <pc:picChg chg="add mod">
          <ac:chgData name="Cristina Frisby" userId="d2c69b5c32ec1ff9" providerId="LiveId" clId="{F25103FE-955F-4CAE-B975-7A618F1B1278}" dt="2024-05-31T01:26:44.946" v="2516" actId="14100"/>
          <ac:picMkLst>
            <pc:docMk/>
            <pc:sldMk cId="4174438951" sldId="284"/>
            <ac:picMk id="2" creationId="{544468C9-FDC6-BABE-AA76-7F17EA561786}"/>
          </ac:picMkLst>
        </pc:picChg>
        <pc:picChg chg="mod">
          <ac:chgData name="Cristina Frisby" userId="d2c69b5c32ec1ff9" providerId="LiveId" clId="{F25103FE-955F-4CAE-B975-7A618F1B1278}" dt="2024-05-31T01:26:41.456" v="2514" actId="14100"/>
          <ac:picMkLst>
            <pc:docMk/>
            <pc:sldMk cId="4174438951" sldId="284"/>
            <ac:picMk id="31" creationId="{2DD925D5-FB3B-CAB1-4EEC-8EB613F9A20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2700">
              <a:solidFill>
                <a:schemeClr val="accent6"/>
              </a:solid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2674-41B8-B572-B82F2D13DC00}"/>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6350" cap="flat" cmpd="sng" algn="ctr">
              <a:solidFill>
                <a:schemeClr val="accent3">
                  <a:alpha val="40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5/30/2024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5/30/2024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423243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17.xml"/><Relationship Id="rId5" Type="http://schemas.openxmlformats.org/officeDocument/2006/relationships/image" Target="../media/image50.jpeg"/><Relationship Id="rId4" Type="http://schemas.openxmlformats.org/officeDocument/2006/relationships/image" Target="../media/image49.jpg"/></Relationships>
</file>

<file path=ppt/slides/_rels/slide24.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image" Target="../media/image51.jpg"/><Relationship Id="rId1" Type="http://schemas.openxmlformats.org/officeDocument/2006/relationships/slideLayout" Target="../slideLayouts/slideLayout18.xml"/><Relationship Id="rId6" Type="http://schemas.openxmlformats.org/officeDocument/2006/relationships/image" Target="../media/image55.jpeg"/><Relationship Id="rId5" Type="http://schemas.openxmlformats.org/officeDocument/2006/relationships/image" Target="../media/image54.jpg"/><Relationship Id="rId4" Type="http://schemas.openxmlformats.org/officeDocument/2006/relationships/image" Target="../media/image53.jpeg"/><Relationship Id="rId9" Type="http://schemas.openxmlformats.org/officeDocument/2006/relationships/image" Target="../media/image5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523983"/>
            <a:ext cx="6119656" cy="2733282"/>
          </a:xfrm>
        </p:spPr>
        <p:txBody>
          <a:bodyPr/>
          <a:lstStyle/>
          <a:p>
            <a:pPr algn="ctr"/>
            <a:r>
              <a:rPr lang="en-US" dirty="0"/>
              <a:t>US Presidential Projections: 2024</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1979754"/>
          </a:xfrm>
        </p:spPr>
        <p:txBody>
          <a:bodyPr>
            <a:normAutofit/>
          </a:bodyPr>
          <a:lstStyle/>
          <a:p>
            <a:r>
              <a:rPr lang="en-US" dirty="0"/>
              <a:t>ASU –VIRT-AI-PT-03-2024-U-LOLC-MTTH</a:t>
            </a:r>
          </a:p>
          <a:p>
            <a:r>
              <a:rPr lang="en-US" dirty="0"/>
              <a:t>Project 1</a:t>
            </a:r>
          </a:p>
          <a:p>
            <a:r>
              <a:rPr lang="en-US" dirty="0"/>
              <a:t>Presenters:</a:t>
            </a:r>
          </a:p>
          <a:p>
            <a:r>
              <a:rPr lang="en-US" dirty="0"/>
              <a:t>Krishan Fotedar</a:t>
            </a:r>
          </a:p>
          <a:p>
            <a:r>
              <a:rPr lang="en-US" dirty="0"/>
              <a:t>Cristina Frisby</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Close the gap</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Our product makes consumer lives easier, and no other product on the market offers the same features​</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Target audience</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Gen Z (18-25 years old)</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Cost savings</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Reduce expenses for replacement products </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Easy to use</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Simple design that gives customers the targeted information they need​</a:t>
            </a:r>
          </a:p>
          <a:p>
            <a:endParaRPr lang="en-US" dirty="0"/>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61106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US" dirty="0"/>
              <a:t>Product Overview</a:t>
            </a:r>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90069" y="2568679"/>
            <a:ext cx="3008631" cy="348162"/>
          </a:xfrm>
        </p:spPr>
        <p:txBody>
          <a:bodyPr/>
          <a:lstStyle/>
          <a:p>
            <a:r>
              <a:rPr lang="en-US" dirty="0"/>
              <a:t>Unique</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90069" y="2861988"/>
            <a:ext cx="3008630" cy="636682"/>
          </a:xfrm>
        </p:spPr>
        <p:txBody>
          <a:bodyPr/>
          <a:lstStyle/>
          <a:p>
            <a:r>
              <a:rPr lang="en-ZA" dirty="0"/>
              <a:t>Only product specifically dedicated to this niche market</a:t>
            </a:r>
            <a:endParaRPr lang="en-US" dirty="0"/>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913979" y="2568679"/>
            <a:ext cx="3008631" cy="348162"/>
          </a:xfrm>
        </p:spPr>
        <p:txBody>
          <a:bodyPr/>
          <a:lstStyle/>
          <a:p>
            <a:r>
              <a:rPr lang="en-US" dirty="0"/>
              <a:t>First to market</a:t>
            </a:r>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7913979" y="2861988"/>
            <a:ext cx="3008630" cy="636682"/>
          </a:xfrm>
        </p:spPr>
        <p:txBody>
          <a:bodyPr/>
          <a:lstStyle/>
          <a:p>
            <a:r>
              <a:rPr lang="en-ZA" dirty="0"/>
              <a:t>First beautifully designed product that's both stylish and functional​</a:t>
            </a:r>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90069" y="5044309"/>
            <a:ext cx="3008631" cy="348162"/>
          </a:xfrm>
        </p:spPr>
        <p:txBody>
          <a:bodyPr/>
          <a:lstStyle/>
          <a:p>
            <a:r>
              <a:rPr lang="en-US" dirty="0"/>
              <a:t>Tested</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90069" y="5337618"/>
            <a:ext cx="3008630" cy="636682"/>
          </a:xfrm>
        </p:spPr>
        <p:txBody>
          <a:bodyPr/>
          <a:lstStyle/>
          <a:p>
            <a:r>
              <a:rPr lang="en-ZA" dirty="0"/>
              <a:t>Conducted testing with college students in the area​</a:t>
            </a:r>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7906631" y="4298696"/>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7913980" y="5047681"/>
            <a:ext cx="3008631" cy="348162"/>
          </a:xfrm>
        </p:spPr>
        <p:txBody>
          <a:bodyPr/>
          <a:lstStyle/>
          <a:p>
            <a:r>
              <a:rPr lang="en-US" dirty="0"/>
              <a:t>Authentic</a:t>
            </a:r>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7913980" y="5340990"/>
            <a:ext cx="3008630" cy="636682"/>
          </a:xfrm>
        </p:spPr>
        <p:txBody>
          <a:bodyPr/>
          <a:lstStyle/>
          <a:p>
            <a:r>
              <a:rPr lang="en-ZA" dirty="0"/>
              <a:t>Designed with the help and input of experts in the field ​</a:t>
            </a:r>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968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672555" y="1823626"/>
            <a:ext cx="4569572" cy="580029"/>
          </a:xfrm>
        </p:spPr>
        <p:txBody>
          <a:bodyPr/>
          <a:lstStyle/>
          <a:p>
            <a:r>
              <a:rPr lang="en-US" dirty="0"/>
              <a:t>Product Benefits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956595" y="2807310"/>
            <a:ext cx="5824073" cy="1940149"/>
          </a:xfrm>
        </p:spPr>
        <p:txBody>
          <a:bodyPr/>
          <a:lstStyle/>
          <a:p>
            <a:r>
              <a:rPr lang="en-ZA" dirty="0"/>
              <a:t>Cool and stylish product​</a:t>
            </a:r>
          </a:p>
          <a:p>
            <a:r>
              <a:rPr lang="en-ZA" dirty="0"/>
              <a:t>Areas for community connections</a:t>
            </a:r>
          </a:p>
          <a:p>
            <a:r>
              <a:rPr lang="en-ZA" dirty="0"/>
              <a:t>Online store and market swap​</a:t>
            </a:r>
            <a:endParaRPr lang="en-US" dirty="0"/>
          </a:p>
          <a:p>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11919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716496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a:lstStyle/>
          <a:p>
            <a:r>
              <a:rPr lang="en-US" dirty="0"/>
              <a:t>Business Model</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1" y="3417877"/>
            <a:ext cx="2806280" cy="365125"/>
          </a:xfrm>
        </p:spPr>
        <p:txBody>
          <a:bodyPr/>
          <a:lstStyle/>
          <a:p>
            <a:r>
              <a:rPr lang="en-ZA" dirty="0"/>
              <a:t>Research​</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65511" y="3766050"/>
            <a:ext cx="2806280" cy="1148945"/>
          </a:xfrm>
        </p:spPr>
        <p:txBody>
          <a:bodyPr/>
          <a:lstStyle/>
          <a:p>
            <a:r>
              <a:rPr lang="en-ZA" dirty="0"/>
              <a:t>We based our research on market trends and social media</a:t>
            </a:r>
            <a:r>
              <a:rPr lang="en-US" dirty="0"/>
              <a:t>​</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a:lstStyle/>
          <a:p>
            <a:r>
              <a:rPr lang="en-ZA" dirty="0"/>
              <a:t>Abstract​</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14520" y="3749098"/>
            <a:ext cx="2806280" cy="1148945"/>
          </a:xfrm>
        </p:spPr>
        <p:txBody>
          <a:bodyPr/>
          <a:lstStyle/>
          <a:p>
            <a:r>
              <a:rPr lang="en-ZA" dirty="0"/>
              <a:t>We believe people need more products specifically dedicated to this niche market</a:t>
            </a:r>
            <a:r>
              <a:rPr lang="en-US" dirty="0"/>
              <a:t>​</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5"/>
            <a:ext cx="2692240" cy="365125"/>
          </a:xfrm>
        </p:spPr>
        <p:txBody>
          <a:bodyPr/>
          <a:lstStyle/>
          <a:p>
            <a:r>
              <a:rPr lang="en-ZA" dirty="0"/>
              <a:t>Design​</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063529" y="3749098"/>
            <a:ext cx="2692240" cy="1148945"/>
          </a:xfrm>
        </p:spPr>
        <p:txBody>
          <a:bodyPr/>
          <a:lstStyle/>
          <a:p>
            <a:r>
              <a:rPr lang="en-ZA" dirty="0"/>
              <a:t>Minimalist and easy to use </a:t>
            </a:r>
            <a:r>
              <a:rPr lang="en-US" dirty="0"/>
              <a:t>​</a:t>
            </a:r>
          </a:p>
        </p:txBody>
      </p:sp>
      <p:sp>
        <p:nvSpPr>
          <p:cNvPr id="3" name="Footer Placeholder 2">
            <a:extLst>
              <a:ext uri="{FF2B5EF4-FFF2-40B4-BE49-F238E27FC236}">
                <a16:creationId xmlns:a16="http://schemas.microsoft.com/office/drawing/2014/main" id="{2E0E4B4A-B5D3-478E-8BA4-CF2034B5271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a:t>
            </a:fld>
            <a:endParaRPr lang="en-US" dirty="0"/>
          </a:p>
        </p:txBody>
      </p:sp>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077" y="2471644"/>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8086" y="247164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0075" y="2471644"/>
            <a:ext cx="599148" cy="599148"/>
          </a:xfrm>
          <a:prstGeom prst="rect">
            <a:avLst/>
          </a:prstGeom>
        </p:spPr>
      </p:pic>
    </p:spTree>
    <p:extLst>
      <p:ext uri="{BB962C8B-B14F-4D97-AF65-F5344CB8AC3E}">
        <p14:creationId xmlns:p14="http://schemas.microsoft.com/office/powerpoint/2010/main" val="2590226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5029799" y="1380501"/>
            <a:ext cx="5097428" cy="991689"/>
          </a:xfrm>
        </p:spPr>
        <p:txBody>
          <a:bodyPr/>
          <a:lstStyle/>
          <a:p>
            <a:r>
              <a:rPr lang="en-US" dirty="0"/>
              <a:t>Market opportunity overview</a:t>
            </a:r>
          </a:p>
        </p:txBody>
      </p:sp>
      <p:sp>
        <p:nvSpPr>
          <p:cNvPr id="13" name="Text Placeholder 12">
            <a:extLst>
              <a:ext uri="{FF2B5EF4-FFF2-40B4-BE49-F238E27FC236}">
                <a16:creationId xmlns:a16="http://schemas.microsoft.com/office/drawing/2014/main" id="{5B0169F7-C655-419A-837E-361F2B21485B}"/>
              </a:ext>
            </a:extLst>
          </p:cNvPr>
          <p:cNvSpPr>
            <a:spLocks noGrp="1"/>
          </p:cNvSpPr>
          <p:nvPr>
            <p:ph type="body" sz="quarter" idx="14"/>
          </p:nvPr>
        </p:nvSpPr>
        <p:spPr>
          <a:xfrm>
            <a:off x="692337" y="3400981"/>
            <a:ext cx="2693128" cy="991689"/>
          </a:xfrm>
        </p:spPr>
        <p:txBody>
          <a:bodyPr/>
          <a:lstStyle/>
          <a:p>
            <a:pPr lvl="0"/>
            <a:r>
              <a:rPr lang="en-US" noProof="0" dirty="0"/>
              <a:t>$3b</a:t>
            </a:r>
          </a:p>
        </p:txBody>
      </p:sp>
      <p:sp>
        <p:nvSpPr>
          <p:cNvPr id="24" name="Text Placeholder 23">
            <a:extLst>
              <a:ext uri="{FF2B5EF4-FFF2-40B4-BE49-F238E27FC236}">
                <a16:creationId xmlns:a16="http://schemas.microsoft.com/office/drawing/2014/main" id="{3686A163-9DC0-4062-B9F2-7356DCF3AE60}"/>
              </a:ext>
            </a:extLst>
          </p:cNvPr>
          <p:cNvSpPr>
            <a:spLocks noGrp="1"/>
          </p:cNvSpPr>
          <p:nvPr>
            <p:ph type="body" sz="quarter" idx="20"/>
          </p:nvPr>
        </p:nvSpPr>
        <p:spPr>
          <a:xfrm>
            <a:off x="692336" y="4670980"/>
            <a:ext cx="2693129" cy="1151633"/>
          </a:xfrm>
        </p:spPr>
        <p:txBody>
          <a:bodyPr/>
          <a:lstStyle/>
          <a:p>
            <a:r>
              <a:rPr lang="en-ZA" dirty="0"/>
              <a:t>Opportunity to build</a:t>
            </a:r>
            <a:r>
              <a:rPr lang="en-US" dirty="0"/>
              <a:t>​</a:t>
            </a:r>
          </a:p>
          <a:p>
            <a:r>
              <a:rPr lang="en-ZA" dirty="0"/>
              <a:t>Fully inclusive market</a:t>
            </a:r>
            <a:r>
              <a:rPr lang="en-US" dirty="0"/>
              <a:t>​</a:t>
            </a:r>
          </a:p>
          <a:p>
            <a:r>
              <a:rPr lang="en-ZA" dirty="0"/>
              <a:t>Total addressable market</a:t>
            </a:r>
            <a:r>
              <a:rPr lang="en-US" dirty="0"/>
              <a:t>​</a:t>
            </a:r>
          </a:p>
        </p:txBody>
      </p:sp>
      <p:sp>
        <p:nvSpPr>
          <p:cNvPr id="52" name="Text Placeholder 51">
            <a:extLst>
              <a:ext uri="{FF2B5EF4-FFF2-40B4-BE49-F238E27FC236}">
                <a16:creationId xmlns:a16="http://schemas.microsoft.com/office/drawing/2014/main" id="{A6CE42C0-A515-44EB-BC74-1BABB144F8A2}"/>
              </a:ext>
            </a:extLst>
          </p:cNvPr>
          <p:cNvSpPr>
            <a:spLocks noGrp="1"/>
          </p:cNvSpPr>
          <p:nvPr>
            <p:ph type="body" sz="quarter" idx="24"/>
          </p:nvPr>
        </p:nvSpPr>
        <p:spPr>
          <a:xfrm>
            <a:off x="3587933" y="3400981"/>
            <a:ext cx="2693128" cy="991689"/>
          </a:xfrm>
        </p:spPr>
        <p:txBody>
          <a:bodyPr/>
          <a:lstStyle/>
          <a:p>
            <a:r>
              <a:rPr lang="en-US" dirty="0"/>
              <a:t>$1b</a:t>
            </a:r>
          </a:p>
        </p:txBody>
      </p:sp>
      <p:sp>
        <p:nvSpPr>
          <p:cNvPr id="49" name="Text Placeholder 48">
            <a:extLst>
              <a:ext uri="{FF2B5EF4-FFF2-40B4-BE49-F238E27FC236}">
                <a16:creationId xmlns:a16="http://schemas.microsoft.com/office/drawing/2014/main" id="{8AF842C8-A5D3-45DC-A744-72AF8C8786B5}"/>
              </a:ext>
            </a:extLst>
          </p:cNvPr>
          <p:cNvSpPr>
            <a:spLocks noGrp="1"/>
          </p:cNvSpPr>
          <p:nvPr>
            <p:ph type="body" sz="quarter" idx="21"/>
          </p:nvPr>
        </p:nvSpPr>
        <p:spPr>
          <a:xfrm>
            <a:off x="3587931" y="4670980"/>
            <a:ext cx="2693129" cy="1151633"/>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26" name="Text Placeholder 25">
            <a:extLst>
              <a:ext uri="{FF2B5EF4-FFF2-40B4-BE49-F238E27FC236}">
                <a16:creationId xmlns:a16="http://schemas.microsoft.com/office/drawing/2014/main" id="{8182F801-E17C-4A69-AD17-239F51B8AA22}"/>
              </a:ext>
            </a:extLst>
          </p:cNvPr>
          <p:cNvSpPr>
            <a:spLocks noGrp="1"/>
          </p:cNvSpPr>
          <p:nvPr>
            <p:ph type="body" sz="quarter" idx="25"/>
          </p:nvPr>
        </p:nvSpPr>
        <p:spPr>
          <a:xfrm>
            <a:off x="6483530" y="3400981"/>
            <a:ext cx="2693128" cy="991689"/>
          </a:xfrm>
        </p:spPr>
        <p:txBody>
          <a:bodyPr/>
          <a:lstStyle/>
          <a:p>
            <a:r>
              <a:rPr lang="en-US" dirty="0"/>
              <a:t>$2b</a:t>
            </a:r>
          </a:p>
        </p:txBody>
      </p:sp>
      <p:sp>
        <p:nvSpPr>
          <p:cNvPr id="51" name="Text Placeholder 50">
            <a:extLst>
              <a:ext uri="{FF2B5EF4-FFF2-40B4-BE49-F238E27FC236}">
                <a16:creationId xmlns:a16="http://schemas.microsoft.com/office/drawing/2014/main" id="{1FD9BD1C-061E-444C-9C04-891206C401D9}"/>
              </a:ext>
            </a:extLst>
          </p:cNvPr>
          <p:cNvSpPr>
            <a:spLocks noGrp="1"/>
          </p:cNvSpPr>
          <p:nvPr>
            <p:ph type="body" sz="quarter" idx="23"/>
          </p:nvPr>
        </p:nvSpPr>
        <p:spPr>
          <a:xfrm>
            <a:off x="6483528" y="4670980"/>
            <a:ext cx="2693129" cy="1151633"/>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3" name="Footer Placeholder 2">
            <a:extLst>
              <a:ext uri="{FF2B5EF4-FFF2-40B4-BE49-F238E27FC236}">
                <a16:creationId xmlns:a16="http://schemas.microsoft.com/office/drawing/2014/main" id="{CA25CFF5-858C-4164-9FC5-90CD21240E7E}"/>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C7C97396-5C5E-4112-B44F-BAEFC9E0A2D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15</a:t>
            </a:fld>
            <a:endParaRPr lang="en-US" dirty="0"/>
          </a:p>
        </p:txBody>
      </p:sp>
      <p:sp>
        <p:nvSpPr>
          <p:cNvPr id="347" name="Date Placeholder 346">
            <a:extLst>
              <a:ext uri="{FF2B5EF4-FFF2-40B4-BE49-F238E27FC236}">
                <a16:creationId xmlns:a16="http://schemas.microsoft.com/office/drawing/2014/main" id="{02F3D276-B9E7-4EE4-929B-A726A0D5DC42}"/>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2" name="Straight Connector 11">
            <a:extLst>
              <a:ext uri="{FF2B5EF4-FFF2-40B4-BE49-F238E27FC236}">
                <a16:creationId xmlns:a16="http://schemas.microsoft.com/office/drawing/2014/main" id="{D645F8A3-F409-4E82-902F-3686B4C01A04}"/>
              </a:ext>
              <a:ext uri="{C183D7F6-B498-43B3-948B-1728B52AA6E4}">
                <adec:decorative xmlns:adec="http://schemas.microsoft.com/office/drawing/2017/decorative" val="1"/>
              </a:ext>
            </a:extLst>
          </p:cNvPr>
          <p:cNvCxnSpPr>
            <a:cxnSpLocks/>
          </p:cNvCxnSpPr>
          <p:nvPr/>
        </p:nvCxnSpPr>
        <p:spPr>
          <a:xfrm>
            <a:off x="781114"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785493-3983-4D5B-89C1-18CAAE0A872A}"/>
              </a:ext>
              <a:ext uri="{C183D7F6-B498-43B3-948B-1728B52AA6E4}">
                <adec:decorative xmlns:adec="http://schemas.microsoft.com/office/drawing/2017/decorative" val="1"/>
              </a:ext>
            </a:extLst>
          </p:cNvPr>
          <p:cNvCxnSpPr>
            <a:cxnSpLocks/>
          </p:cNvCxnSpPr>
          <p:nvPr/>
        </p:nvCxnSpPr>
        <p:spPr>
          <a:xfrm>
            <a:off x="3676709"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9FFB6-DC81-4156-AEF7-2BDD543C8217}"/>
              </a:ext>
              <a:ext uri="{C183D7F6-B498-43B3-948B-1728B52AA6E4}">
                <adec:decorative xmlns:adec="http://schemas.microsoft.com/office/drawing/2017/decorative" val="1"/>
              </a:ext>
            </a:extLst>
          </p:cNvPr>
          <p:cNvCxnSpPr>
            <a:cxnSpLocks/>
          </p:cNvCxnSpPr>
          <p:nvPr/>
        </p:nvCxnSpPr>
        <p:spPr>
          <a:xfrm>
            <a:off x="6572306"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61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8FA1AC37-B920-4C0A-855F-E5667B422755}"/>
              </a:ext>
            </a:extLst>
          </p:cNvPr>
          <p:cNvSpPr>
            <a:spLocks noGrp="1"/>
          </p:cNvSpPr>
          <p:nvPr>
            <p:ph type="title"/>
          </p:nvPr>
        </p:nvSpPr>
        <p:spPr>
          <a:xfrm>
            <a:off x="5029799" y="1377876"/>
            <a:ext cx="5097428" cy="918377"/>
          </a:xfrm>
        </p:spPr>
        <p:txBody>
          <a:bodyPr/>
          <a:lstStyle/>
          <a:p>
            <a:r>
              <a:rPr lang="en-US" noProof="0" dirty="0"/>
              <a:t>Market opportunity comparison</a:t>
            </a:r>
            <a:br>
              <a:rPr lang="en-US" dirty="0"/>
            </a:br>
            <a:endParaRPr lang="en-US" dirty="0"/>
          </a:p>
        </p:txBody>
      </p:sp>
      <p:sp>
        <p:nvSpPr>
          <p:cNvPr id="26" name="Text Placeholder 25">
            <a:extLst>
              <a:ext uri="{FF2B5EF4-FFF2-40B4-BE49-F238E27FC236}">
                <a16:creationId xmlns:a16="http://schemas.microsoft.com/office/drawing/2014/main" id="{1CA48589-52FD-4824-BF19-224A2E273FB8}"/>
              </a:ext>
            </a:extLst>
          </p:cNvPr>
          <p:cNvSpPr>
            <a:spLocks noGrp="1"/>
          </p:cNvSpPr>
          <p:nvPr>
            <p:ph type="body" sz="quarter" idx="14"/>
          </p:nvPr>
        </p:nvSpPr>
        <p:spPr>
          <a:xfrm>
            <a:off x="2535012" y="2724048"/>
            <a:ext cx="1786461" cy="1072345"/>
          </a:xfrm>
        </p:spPr>
        <p:txBody>
          <a:bodyPr/>
          <a:lstStyle/>
          <a:p>
            <a:r>
              <a:rPr lang="en-US" dirty="0"/>
              <a:t>$3B</a:t>
            </a:r>
          </a:p>
        </p:txBody>
      </p:sp>
      <p:sp>
        <p:nvSpPr>
          <p:cNvPr id="35" name="Text Placeholder 34">
            <a:extLst>
              <a:ext uri="{FF2B5EF4-FFF2-40B4-BE49-F238E27FC236}">
                <a16:creationId xmlns:a16="http://schemas.microsoft.com/office/drawing/2014/main" id="{9D042FA2-80BA-4099-BC0A-A1C43A3BC8DC}"/>
              </a:ext>
            </a:extLst>
          </p:cNvPr>
          <p:cNvSpPr>
            <a:spLocks noGrp="1"/>
          </p:cNvSpPr>
          <p:nvPr>
            <p:ph type="body" sz="quarter" idx="19"/>
          </p:nvPr>
        </p:nvSpPr>
        <p:spPr>
          <a:xfrm>
            <a:off x="4267209" y="2930881"/>
            <a:ext cx="3639904" cy="387746"/>
          </a:xfrm>
        </p:spPr>
        <p:txBody>
          <a:bodyPr/>
          <a:lstStyle/>
          <a:p>
            <a:r>
              <a:rPr lang="en-US" dirty="0"/>
              <a:t>Opportunity to Build</a:t>
            </a:r>
          </a:p>
        </p:txBody>
      </p:sp>
      <p:sp>
        <p:nvSpPr>
          <p:cNvPr id="36" name="Text Placeholder 35">
            <a:extLst>
              <a:ext uri="{FF2B5EF4-FFF2-40B4-BE49-F238E27FC236}">
                <a16:creationId xmlns:a16="http://schemas.microsoft.com/office/drawing/2014/main" id="{89ED8224-AD26-4331-B8E0-5E0DB516408B}"/>
              </a:ext>
            </a:extLst>
          </p:cNvPr>
          <p:cNvSpPr>
            <a:spLocks noGrp="1"/>
          </p:cNvSpPr>
          <p:nvPr>
            <p:ph type="body" sz="quarter" idx="20"/>
          </p:nvPr>
        </p:nvSpPr>
        <p:spPr>
          <a:xfrm>
            <a:off x="4267209" y="3282057"/>
            <a:ext cx="3639904" cy="481781"/>
          </a:xfrm>
        </p:spPr>
        <p:txBody>
          <a:bodyPr/>
          <a:lstStyle/>
          <a:p>
            <a:r>
              <a:rPr lang="en-ZA" dirty="0"/>
              <a:t>Revenue over 12 months</a:t>
            </a:r>
            <a:r>
              <a:rPr lang="en-US" dirty="0"/>
              <a:t>​</a:t>
            </a:r>
          </a:p>
        </p:txBody>
      </p:sp>
      <p:sp>
        <p:nvSpPr>
          <p:cNvPr id="125" name="Text Placeholder 124">
            <a:extLst>
              <a:ext uri="{FF2B5EF4-FFF2-40B4-BE49-F238E27FC236}">
                <a16:creationId xmlns:a16="http://schemas.microsoft.com/office/drawing/2014/main" id="{28DAD8FC-A8D5-47E3-A7B9-0D4AC6B91985}"/>
              </a:ext>
            </a:extLst>
          </p:cNvPr>
          <p:cNvSpPr>
            <a:spLocks noGrp="1"/>
          </p:cNvSpPr>
          <p:nvPr>
            <p:ph type="body" sz="quarter" idx="21"/>
          </p:nvPr>
        </p:nvSpPr>
        <p:spPr>
          <a:xfrm>
            <a:off x="2535012" y="3882118"/>
            <a:ext cx="1786461" cy="1072345"/>
          </a:xfrm>
        </p:spPr>
        <p:txBody>
          <a:bodyPr/>
          <a:lstStyle/>
          <a:p>
            <a:r>
              <a:rPr lang="en-US" dirty="0"/>
              <a:t>$2B</a:t>
            </a:r>
          </a:p>
        </p:txBody>
      </p:sp>
      <p:sp>
        <p:nvSpPr>
          <p:cNvPr id="159" name="Text Placeholder 158">
            <a:extLst>
              <a:ext uri="{FF2B5EF4-FFF2-40B4-BE49-F238E27FC236}">
                <a16:creationId xmlns:a16="http://schemas.microsoft.com/office/drawing/2014/main" id="{9BE337EA-F500-4A54-BFED-61886EF9F791}"/>
              </a:ext>
            </a:extLst>
          </p:cNvPr>
          <p:cNvSpPr>
            <a:spLocks noGrp="1"/>
          </p:cNvSpPr>
          <p:nvPr>
            <p:ph type="body" sz="quarter" idx="22"/>
          </p:nvPr>
        </p:nvSpPr>
        <p:spPr>
          <a:xfrm>
            <a:off x="4267209" y="4097257"/>
            <a:ext cx="3639905" cy="387746"/>
          </a:xfrm>
        </p:spPr>
        <p:txBody>
          <a:bodyPr/>
          <a:lstStyle/>
          <a:p>
            <a:r>
              <a:rPr lang="en-US" dirty="0"/>
              <a:t>Freedom to Invent</a:t>
            </a:r>
          </a:p>
        </p:txBody>
      </p:sp>
      <p:sp>
        <p:nvSpPr>
          <p:cNvPr id="160" name="Text Placeholder 159">
            <a:extLst>
              <a:ext uri="{FF2B5EF4-FFF2-40B4-BE49-F238E27FC236}">
                <a16:creationId xmlns:a16="http://schemas.microsoft.com/office/drawing/2014/main" id="{55622651-7802-488B-BD31-0AB8ED0CD3E4}"/>
              </a:ext>
            </a:extLst>
          </p:cNvPr>
          <p:cNvSpPr>
            <a:spLocks noGrp="1"/>
          </p:cNvSpPr>
          <p:nvPr>
            <p:ph type="body" sz="quarter" idx="23"/>
          </p:nvPr>
        </p:nvSpPr>
        <p:spPr>
          <a:xfrm>
            <a:off x="4267209" y="4448433"/>
            <a:ext cx="3639905" cy="481781"/>
          </a:xfrm>
        </p:spPr>
        <p:txBody>
          <a:bodyPr/>
          <a:lstStyle/>
          <a:p>
            <a:r>
              <a:rPr lang="en-US" dirty="0"/>
              <a:t>Market share​</a:t>
            </a:r>
          </a:p>
        </p:txBody>
      </p:sp>
      <p:sp>
        <p:nvSpPr>
          <p:cNvPr id="194" name="Text Placeholder 193">
            <a:extLst>
              <a:ext uri="{FF2B5EF4-FFF2-40B4-BE49-F238E27FC236}">
                <a16:creationId xmlns:a16="http://schemas.microsoft.com/office/drawing/2014/main" id="{D1A056C5-B103-4338-9B8D-9EED354280F9}"/>
              </a:ext>
            </a:extLst>
          </p:cNvPr>
          <p:cNvSpPr>
            <a:spLocks noGrp="1"/>
          </p:cNvSpPr>
          <p:nvPr>
            <p:ph type="body" sz="quarter" idx="24"/>
          </p:nvPr>
        </p:nvSpPr>
        <p:spPr>
          <a:xfrm>
            <a:off x="2535012" y="5046627"/>
            <a:ext cx="1786461" cy="1072345"/>
          </a:xfrm>
        </p:spPr>
        <p:txBody>
          <a:bodyPr/>
          <a:lstStyle/>
          <a:p>
            <a:r>
              <a:rPr lang="en-US" dirty="0"/>
              <a:t>$1B</a:t>
            </a:r>
          </a:p>
        </p:txBody>
      </p:sp>
      <p:sp>
        <p:nvSpPr>
          <p:cNvPr id="209" name="Text Placeholder 208">
            <a:extLst>
              <a:ext uri="{FF2B5EF4-FFF2-40B4-BE49-F238E27FC236}">
                <a16:creationId xmlns:a16="http://schemas.microsoft.com/office/drawing/2014/main" id="{A4FFE943-298E-4CF4-BA89-7378291F7124}"/>
              </a:ext>
            </a:extLst>
          </p:cNvPr>
          <p:cNvSpPr>
            <a:spLocks noGrp="1"/>
          </p:cNvSpPr>
          <p:nvPr>
            <p:ph type="body" sz="quarter" idx="25"/>
          </p:nvPr>
        </p:nvSpPr>
        <p:spPr>
          <a:xfrm>
            <a:off x="4258730" y="5267189"/>
            <a:ext cx="3639905" cy="387746"/>
          </a:xfrm>
        </p:spPr>
        <p:txBody>
          <a:bodyPr/>
          <a:lstStyle/>
          <a:p>
            <a:r>
              <a:rPr lang="en-US" dirty="0"/>
              <a:t>Few Competitors</a:t>
            </a:r>
          </a:p>
        </p:txBody>
      </p:sp>
      <p:sp>
        <p:nvSpPr>
          <p:cNvPr id="210" name="Text Placeholder 209">
            <a:extLst>
              <a:ext uri="{FF2B5EF4-FFF2-40B4-BE49-F238E27FC236}">
                <a16:creationId xmlns:a16="http://schemas.microsoft.com/office/drawing/2014/main" id="{8EC4802F-F2B0-43C0-A6C4-7B8C3D2EC6EC}"/>
              </a:ext>
            </a:extLst>
          </p:cNvPr>
          <p:cNvSpPr>
            <a:spLocks noGrp="1"/>
          </p:cNvSpPr>
          <p:nvPr>
            <p:ph type="body" sz="quarter" idx="26"/>
          </p:nvPr>
        </p:nvSpPr>
        <p:spPr>
          <a:xfrm>
            <a:off x="4258730" y="5618365"/>
            <a:ext cx="3639905" cy="481781"/>
          </a:xfrm>
        </p:spPr>
        <p:txBody>
          <a:bodyPr/>
          <a:lstStyle/>
          <a:p>
            <a:r>
              <a:rPr lang="en-ZA" dirty="0"/>
              <a:t>Obtainable market</a:t>
            </a:r>
            <a:r>
              <a:rPr lang="en-US" dirty="0"/>
              <a:t>​</a:t>
            </a:r>
          </a:p>
        </p:txBody>
      </p:sp>
      <p:sp>
        <p:nvSpPr>
          <p:cNvPr id="9" name="Footer Placeholder 8">
            <a:extLst>
              <a:ext uri="{FF2B5EF4-FFF2-40B4-BE49-F238E27FC236}">
                <a16:creationId xmlns:a16="http://schemas.microsoft.com/office/drawing/2014/main" id="{1D619512-A1D4-44AD-8188-F1687FC5087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0" name="Slide Number Placeholder 9">
            <a:extLst>
              <a:ext uri="{FF2B5EF4-FFF2-40B4-BE49-F238E27FC236}">
                <a16:creationId xmlns:a16="http://schemas.microsoft.com/office/drawing/2014/main" id="{A73ED8FD-6B33-4E5E-8834-826A2D148473}"/>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16</a:t>
            </a:fld>
            <a:endParaRPr lang="en-US" dirty="0"/>
          </a:p>
        </p:txBody>
      </p:sp>
      <p:sp>
        <p:nvSpPr>
          <p:cNvPr id="152" name="Date Placeholder 151">
            <a:extLst>
              <a:ext uri="{FF2B5EF4-FFF2-40B4-BE49-F238E27FC236}">
                <a16:creationId xmlns:a16="http://schemas.microsoft.com/office/drawing/2014/main" id="{2ED32D40-BFA8-4674-A900-4CD4235C124F}"/>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5" name="Straight Connector 14">
            <a:extLst>
              <a:ext uri="{FF2B5EF4-FFF2-40B4-BE49-F238E27FC236}">
                <a16:creationId xmlns:a16="http://schemas.microsoft.com/office/drawing/2014/main" id="{F1A28D05-5C71-4FBA-9474-A7CAFC47F440}"/>
              </a:ext>
              <a:ext uri="{C183D7F6-B498-43B3-948B-1728B52AA6E4}">
                <adec:decorative xmlns:adec="http://schemas.microsoft.com/office/drawing/2017/decorative" val="1"/>
              </a:ext>
            </a:extLst>
          </p:cNvPr>
          <p:cNvCxnSpPr>
            <a:cxnSpLocks/>
          </p:cNvCxnSpPr>
          <p:nvPr/>
        </p:nvCxnSpPr>
        <p:spPr>
          <a:xfrm>
            <a:off x="4093041" y="2866217"/>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4B9F7893-7745-4F9F-B234-06EB10A6B1DB}"/>
              </a:ext>
              <a:ext uri="{C183D7F6-B498-43B3-948B-1728B52AA6E4}">
                <adec:decorative xmlns:adec="http://schemas.microsoft.com/office/drawing/2017/decorative" val="1"/>
              </a:ext>
            </a:extLst>
          </p:cNvPr>
          <p:cNvCxnSpPr>
            <a:cxnSpLocks/>
          </p:cNvCxnSpPr>
          <p:nvPr/>
        </p:nvCxnSpPr>
        <p:spPr>
          <a:xfrm>
            <a:off x="4093041" y="4024379"/>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CF12FC67-38A7-4EBE-AC1E-0DC78A1420A3}"/>
              </a:ext>
              <a:ext uri="{C183D7F6-B498-43B3-948B-1728B52AA6E4}">
                <adec:decorative xmlns:adec="http://schemas.microsoft.com/office/drawing/2017/decorative" val="1"/>
              </a:ext>
            </a:extLst>
          </p:cNvPr>
          <p:cNvCxnSpPr>
            <a:cxnSpLocks/>
          </p:cNvCxnSpPr>
          <p:nvPr/>
        </p:nvCxnSpPr>
        <p:spPr>
          <a:xfrm>
            <a:off x="4093041" y="5182542"/>
            <a:ext cx="0" cy="788007"/>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2888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434082" y="2232234"/>
            <a:ext cx="7323836" cy="743753"/>
          </a:xfrm>
        </p:spPr>
        <p:txBody>
          <a:bodyPr/>
          <a:lstStyle/>
          <a:p>
            <a:r>
              <a:rPr lang="en-US" dirty="0"/>
              <a:t>Our competition</a:t>
            </a:r>
          </a:p>
        </p:txBody>
      </p:sp>
      <p:sp>
        <p:nvSpPr>
          <p:cNvPr id="48" name="Text Placeholder 47">
            <a:extLst>
              <a:ext uri="{FF2B5EF4-FFF2-40B4-BE49-F238E27FC236}">
                <a16:creationId xmlns:a16="http://schemas.microsoft.com/office/drawing/2014/main" id="{341596F3-38C6-448D-A0C5-24A7126792CA}"/>
              </a:ext>
            </a:extLst>
          </p:cNvPr>
          <p:cNvSpPr>
            <a:spLocks noGrp="1"/>
          </p:cNvSpPr>
          <p:nvPr>
            <p:ph type="body" sz="quarter" idx="19"/>
          </p:nvPr>
        </p:nvSpPr>
        <p:spPr>
          <a:xfrm>
            <a:off x="1469369" y="3317783"/>
            <a:ext cx="4172533" cy="274650"/>
          </a:xfrm>
        </p:spPr>
        <p:txBody>
          <a:bodyPr/>
          <a:lstStyle/>
          <a:p>
            <a:r>
              <a:rPr lang="en-US" dirty="0"/>
              <a:t>CoNTOSO</a:t>
            </a:r>
          </a:p>
        </p:txBody>
      </p:sp>
      <p:sp>
        <p:nvSpPr>
          <p:cNvPr id="39" name="Text Placeholder 38">
            <a:extLst>
              <a:ext uri="{FF2B5EF4-FFF2-40B4-BE49-F238E27FC236}">
                <a16:creationId xmlns:a16="http://schemas.microsoft.com/office/drawing/2014/main" id="{17B27968-7017-4680-8585-A31AFCFC0A6B}"/>
              </a:ext>
            </a:extLst>
          </p:cNvPr>
          <p:cNvSpPr>
            <a:spLocks noGrp="1"/>
          </p:cNvSpPr>
          <p:nvPr>
            <p:ph type="body" sz="quarter" idx="20"/>
          </p:nvPr>
        </p:nvSpPr>
        <p:spPr>
          <a:xfrm>
            <a:off x="1469369" y="3651424"/>
            <a:ext cx="4172533" cy="2329657"/>
          </a:xfrm>
        </p:spPr>
        <p:txBody>
          <a:bodyPr/>
          <a:lstStyle/>
          <a:p>
            <a:r>
              <a:rPr lang="en-ZA" dirty="0"/>
              <a:t>Our product is priced below that of other companies on the market</a:t>
            </a:r>
            <a:r>
              <a:rPr lang="en-US" dirty="0"/>
              <a:t>​</a:t>
            </a:r>
          </a:p>
          <a:p>
            <a:r>
              <a:rPr lang="en-ZA" dirty="0"/>
              <a:t>Design is simple and easy to use, compared to the complex designs of the competitors</a:t>
            </a:r>
            <a:r>
              <a:rPr lang="en-US" dirty="0"/>
              <a:t>​</a:t>
            </a:r>
          </a:p>
          <a:p>
            <a:r>
              <a:rPr lang="en-ZA" dirty="0"/>
              <a:t>Affordability is the main draw for our consumers to our product</a:t>
            </a:r>
            <a:r>
              <a:rPr lang="en-US" dirty="0"/>
              <a:t>​</a:t>
            </a:r>
          </a:p>
          <a:p>
            <a:endParaRPr lang="en-US" dirty="0"/>
          </a:p>
        </p:txBody>
      </p:sp>
      <p:sp>
        <p:nvSpPr>
          <p:cNvPr id="59" name="Text Placeholder 58">
            <a:extLst>
              <a:ext uri="{FF2B5EF4-FFF2-40B4-BE49-F238E27FC236}">
                <a16:creationId xmlns:a16="http://schemas.microsoft.com/office/drawing/2014/main" id="{4CF89924-6561-4076-8640-DB03DB6B7D2B}"/>
              </a:ext>
            </a:extLst>
          </p:cNvPr>
          <p:cNvSpPr>
            <a:spLocks noGrp="1"/>
          </p:cNvSpPr>
          <p:nvPr>
            <p:ph type="body" sz="quarter" idx="21"/>
          </p:nvPr>
        </p:nvSpPr>
        <p:spPr>
          <a:xfrm>
            <a:off x="6672448" y="3317783"/>
            <a:ext cx="4172533" cy="274650"/>
          </a:xfrm>
        </p:spPr>
        <p:txBody>
          <a:bodyPr/>
          <a:lstStyle/>
          <a:p>
            <a:r>
              <a:rPr lang="en-US" dirty="0"/>
              <a:t>competitors</a:t>
            </a:r>
          </a:p>
        </p:txBody>
      </p:sp>
      <p:sp>
        <p:nvSpPr>
          <p:cNvPr id="50" name="Text Placeholder 49">
            <a:extLst>
              <a:ext uri="{FF2B5EF4-FFF2-40B4-BE49-F238E27FC236}">
                <a16:creationId xmlns:a16="http://schemas.microsoft.com/office/drawing/2014/main" id="{20CCA77E-34EA-4061-ABAB-6C8BBBAD5E9E}"/>
              </a:ext>
            </a:extLst>
          </p:cNvPr>
          <p:cNvSpPr>
            <a:spLocks noGrp="1"/>
          </p:cNvSpPr>
          <p:nvPr>
            <p:ph type="body" sz="quarter" idx="22"/>
          </p:nvPr>
        </p:nvSpPr>
        <p:spPr>
          <a:xfrm>
            <a:off x="6672448" y="3651424"/>
            <a:ext cx="4172533" cy="2329657"/>
          </a:xfrm>
        </p:spPr>
        <p:txBody>
          <a:bodyPr/>
          <a:lstStyle/>
          <a:p>
            <a:r>
              <a:rPr lang="en-ZA" dirty="0"/>
              <a:t>Company A</a:t>
            </a:r>
            <a:r>
              <a:rPr lang="en-US" dirty="0"/>
              <a:t>​</a:t>
            </a:r>
            <a:br>
              <a:rPr lang="en-US" dirty="0"/>
            </a:br>
            <a:r>
              <a:rPr lang="en-ZA" dirty="0"/>
              <a:t>Product is more expensive</a:t>
            </a:r>
            <a:r>
              <a:rPr lang="en-US" dirty="0"/>
              <a:t>​</a:t>
            </a:r>
          </a:p>
          <a:p>
            <a:r>
              <a:rPr lang="en-ZA" dirty="0"/>
              <a:t>Companies B &amp; C </a:t>
            </a:r>
            <a:r>
              <a:rPr lang="en-US" dirty="0"/>
              <a:t>​</a:t>
            </a:r>
            <a:br>
              <a:rPr lang="en-US" dirty="0"/>
            </a:br>
            <a:r>
              <a:rPr lang="en-ZA" dirty="0"/>
              <a:t>Product is expensive and inconvenient to use</a:t>
            </a:r>
            <a:r>
              <a:rPr lang="en-US" dirty="0"/>
              <a:t>​</a:t>
            </a:r>
          </a:p>
          <a:p>
            <a:r>
              <a:rPr lang="en-ZA" dirty="0"/>
              <a:t>Companies D &amp; E</a:t>
            </a:r>
            <a:r>
              <a:rPr lang="en-US" dirty="0"/>
              <a:t>​</a:t>
            </a:r>
            <a:br>
              <a:rPr lang="en-US" dirty="0"/>
            </a:br>
            <a:r>
              <a:rPr lang="en-ZA" dirty="0"/>
              <a:t>Product is affordable, but inconvenient to use</a:t>
            </a:r>
            <a:endParaRPr lang="en-US" dirty="0"/>
          </a:p>
        </p:txBody>
      </p:sp>
      <p:sp>
        <p:nvSpPr>
          <p:cNvPr id="43" name="Footer Placeholder 42">
            <a:extLst>
              <a:ext uri="{FF2B5EF4-FFF2-40B4-BE49-F238E27FC236}">
                <a16:creationId xmlns:a16="http://schemas.microsoft.com/office/drawing/2014/main" id="{202891BF-DCB2-480A-BAB9-0C3CDD92BCF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4" name="Slide Number Placeholder 43">
            <a:extLst>
              <a:ext uri="{FF2B5EF4-FFF2-40B4-BE49-F238E27FC236}">
                <a16:creationId xmlns:a16="http://schemas.microsoft.com/office/drawing/2014/main" id="{99A1ED1C-790E-44E3-B2F4-DE91FE03886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sp>
        <p:nvSpPr>
          <p:cNvPr id="18" name="Date Placeholder 17">
            <a:extLst>
              <a:ext uri="{FF2B5EF4-FFF2-40B4-BE49-F238E27FC236}">
                <a16:creationId xmlns:a16="http://schemas.microsoft.com/office/drawing/2014/main" id="{730335FD-83D9-40F9-BCF7-E66D50AA1D1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4086334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319B9FFB-0977-4525-8A44-982CB03E8F34}"/>
              </a:ext>
              <a:ext uri="{C183D7F6-B498-43B3-948B-1728B52AA6E4}">
                <adec:decorative xmlns:adec="http://schemas.microsoft.com/office/drawing/2017/decorative" val="1"/>
              </a:ext>
            </a:extLst>
          </p:cNvPr>
          <p:cNvSpPr/>
          <p:nvPr/>
        </p:nvSpPr>
        <p:spPr>
          <a:xfrm>
            <a:off x="2513820" y="2123274"/>
            <a:ext cx="1002380" cy="100238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82F7667-6964-4684-A3BD-F37CCB6F57B7}"/>
              </a:ext>
              <a:ext uri="{C183D7F6-B498-43B3-948B-1728B52AA6E4}">
                <adec:decorative xmlns:adec="http://schemas.microsoft.com/office/drawing/2017/decorative" val="1"/>
              </a:ext>
            </a:extLst>
          </p:cNvPr>
          <p:cNvSpPr/>
          <p:nvPr/>
        </p:nvSpPr>
        <p:spPr>
          <a:xfrm>
            <a:off x="2950312" y="4204682"/>
            <a:ext cx="1002380" cy="100238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39BF04E-4802-4FB1-8AD8-B559526E3871}"/>
              </a:ext>
              <a:ext uri="{C183D7F6-B498-43B3-948B-1728B52AA6E4}">
                <adec:decorative xmlns:adec="http://schemas.microsoft.com/office/drawing/2017/decorative" val="1"/>
              </a:ext>
            </a:extLst>
          </p:cNvPr>
          <p:cNvSpPr/>
          <p:nvPr/>
        </p:nvSpPr>
        <p:spPr>
          <a:xfrm>
            <a:off x="1412835" y="4379153"/>
            <a:ext cx="1002380" cy="1002380"/>
          </a:xfrm>
          <a:prstGeom prst="ellipse">
            <a:avLst/>
          </a:prstGeom>
          <a:noFill/>
          <a:ln w="1905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285C500-FA8C-47EB-A9D6-D73CEC78321B}"/>
              </a:ext>
              <a:ext uri="{C183D7F6-B498-43B3-948B-1728B52AA6E4}">
                <adec:decorative xmlns:adec="http://schemas.microsoft.com/office/drawing/2017/decorative" val="1"/>
              </a:ext>
            </a:extLst>
          </p:cNvPr>
          <p:cNvSpPr/>
          <p:nvPr/>
        </p:nvSpPr>
        <p:spPr>
          <a:xfrm>
            <a:off x="5327802" y="4066610"/>
            <a:ext cx="1002380" cy="1002380"/>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5C8F4A0-5A3F-4793-948C-37C7F63BAA21}"/>
              </a:ext>
              <a:ext uri="{C183D7F6-B498-43B3-948B-1728B52AA6E4}">
                <adec:decorative xmlns:adec="http://schemas.microsoft.com/office/drawing/2017/decorative" val="1"/>
              </a:ext>
            </a:extLst>
          </p:cNvPr>
          <p:cNvSpPr/>
          <p:nvPr/>
        </p:nvSpPr>
        <p:spPr>
          <a:xfrm>
            <a:off x="6576945" y="4940495"/>
            <a:ext cx="1002380" cy="100238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EFDAC96-A13C-45C8-85D9-E76C3F073DCF}"/>
              </a:ext>
              <a:ext uri="{C183D7F6-B498-43B3-948B-1728B52AA6E4}">
                <adec:decorative xmlns:adec="http://schemas.microsoft.com/office/drawing/2017/decorative" val="1"/>
              </a:ext>
            </a:extLst>
          </p:cNvPr>
          <p:cNvSpPr/>
          <p:nvPr/>
        </p:nvSpPr>
        <p:spPr>
          <a:xfrm>
            <a:off x="5504833" y="1861234"/>
            <a:ext cx="1584471" cy="158447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a:lstStyle/>
          <a:p>
            <a:r>
              <a:rPr lang="en-US" noProof="0" dirty="0"/>
              <a:t>Our competition graphic</a:t>
            </a:r>
            <a:br>
              <a:rPr lang="en-US" dirty="0"/>
            </a:br>
            <a:endParaRPr lang="en-US" dirty="0"/>
          </a:p>
        </p:txBody>
      </p:sp>
      <p:sp>
        <p:nvSpPr>
          <p:cNvPr id="33" name="Text Placeholder 32">
            <a:extLst>
              <a:ext uri="{FF2B5EF4-FFF2-40B4-BE49-F238E27FC236}">
                <a16:creationId xmlns:a16="http://schemas.microsoft.com/office/drawing/2014/main" id="{778AC672-B3A8-4818-A2DD-4AC4E09C211F}"/>
              </a:ext>
            </a:extLst>
          </p:cNvPr>
          <p:cNvSpPr>
            <a:spLocks noGrp="1"/>
          </p:cNvSpPr>
          <p:nvPr>
            <p:ph type="body" sz="quarter" idx="15"/>
          </p:nvPr>
        </p:nvSpPr>
        <p:spPr>
          <a:xfrm>
            <a:off x="3927206" y="1599947"/>
            <a:ext cx="1706965" cy="492025"/>
          </a:xfrm>
        </p:spPr>
        <p:txBody>
          <a:bodyPr/>
          <a:lstStyle/>
          <a:p>
            <a:r>
              <a:rPr lang="en-US" dirty="0"/>
              <a:t>convenient</a:t>
            </a:r>
          </a:p>
        </p:txBody>
      </p:sp>
      <p:sp>
        <p:nvSpPr>
          <p:cNvPr id="107" name="Text Placeholder 106">
            <a:extLst>
              <a:ext uri="{FF2B5EF4-FFF2-40B4-BE49-F238E27FC236}">
                <a16:creationId xmlns:a16="http://schemas.microsoft.com/office/drawing/2014/main" id="{D03D5EA3-71CF-48D3-9275-FD6D80F02186}"/>
              </a:ext>
            </a:extLst>
          </p:cNvPr>
          <p:cNvSpPr>
            <a:spLocks noGrp="1"/>
          </p:cNvSpPr>
          <p:nvPr>
            <p:ph type="body" sz="quarter" idx="20"/>
          </p:nvPr>
        </p:nvSpPr>
        <p:spPr>
          <a:xfrm>
            <a:off x="2423421" y="2378452"/>
            <a:ext cx="1183179" cy="492025"/>
          </a:xfrm>
        </p:spPr>
        <p:txBody>
          <a:bodyPr/>
          <a:lstStyle/>
          <a:p>
            <a:r>
              <a:rPr lang="en-US" dirty="0"/>
              <a:t>A</a:t>
            </a:r>
          </a:p>
        </p:txBody>
      </p:sp>
      <p:sp>
        <p:nvSpPr>
          <p:cNvPr id="23" name="Text Placeholder 22">
            <a:extLst>
              <a:ext uri="{FF2B5EF4-FFF2-40B4-BE49-F238E27FC236}">
                <a16:creationId xmlns:a16="http://schemas.microsoft.com/office/drawing/2014/main" id="{F4EE2917-789E-49D4-B116-1CFBDB471D7A}"/>
              </a:ext>
            </a:extLst>
          </p:cNvPr>
          <p:cNvSpPr>
            <a:spLocks noGrp="1"/>
          </p:cNvSpPr>
          <p:nvPr>
            <p:ph type="body" sz="quarter" idx="26"/>
          </p:nvPr>
        </p:nvSpPr>
        <p:spPr>
          <a:xfrm>
            <a:off x="5443586" y="2129182"/>
            <a:ext cx="1706965" cy="1048575"/>
          </a:xfrm>
        </p:spPr>
        <p:txBody>
          <a:bodyPr/>
          <a:lstStyle/>
          <a:p>
            <a:r>
              <a:rPr lang="en-US" dirty="0"/>
              <a:t>Contoso</a:t>
            </a:r>
          </a:p>
        </p:txBody>
      </p:sp>
      <p:sp>
        <p:nvSpPr>
          <p:cNvPr id="31" name="Text Placeholder 30">
            <a:extLst>
              <a:ext uri="{FF2B5EF4-FFF2-40B4-BE49-F238E27FC236}">
                <a16:creationId xmlns:a16="http://schemas.microsoft.com/office/drawing/2014/main" id="{926BA2DA-C2D4-4602-A901-B6642B650019}"/>
              </a:ext>
            </a:extLst>
          </p:cNvPr>
          <p:cNvSpPr>
            <a:spLocks noGrp="1"/>
          </p:cNvSpPr>
          <p:nvPr>
            <p:ph type="body" sz="quarter" idx="25"/>
          </p:nvPr>
        </p:nvSpPr>
        <p:spPr>
          <a:xfrm>
            <a:off x="1234399" y="3528829"/>
            <a:ext cx="1209143" cy="492025"/>
          </a:xfrm>
        </p:spPr>
        <p:txBody>
          <a:bodyPr/>
          <a:lstStyle/>
          <a:p>
            <a:r>
              <a:rPr lang="en-US" dirty="0"/>
              <a:t>expensive</a:t>
            </a:r>
          </a:p>
        </p:txBody>
      </p:sp>
      <p:sp>
        <p:nvSpPr>
          <p:cNvPr id="32" name="Text Placeholder 31">
            <a:extLst>
              <a:ext uri="{FF2B5EF4-FFF2-40B4-BE49-F238E27FC236}">
                <a16:creationId xmlns:a16="http://schemas.microsoft.com/office/drawing/2014/main" id="{09D3632F-CFE2-4072-8A8C-DF1D84B0A599}"/>
              </a:ext>
            </a:extLst>
          </p:cNvPr>
          <p:cNvSpPr>
            <a:spLocks noGrp="1"/>
          </p:cNvSpPr>
          <p:nvPr>
            <p:ph type="body" sz="quarter" idx="19"/>
          </p:nvPr>
        </p:nvSpPr>
        <p:spPr>
          <a:xfrm>
            <a:off x="7131018" y="3528829"/>
            <a:ext cx="1380681" cy="492025"/>
          </a:xfrm>
        </p:spPr>
        <p:txBody>
          <a:bodyPr/>
          <a:lstStyle/>
          <a:p>
            <a:r>
              <a:rPr lang="en-US" dirty="0"/>
              <a:t>affordable</a:t>
            </a:r>
          </a:p>
        </p:txBody>
      </p:sp>
      <p:sp>
        <p:nvSpPr>
          <p:cNvPr id="119" name="Text Placeholder 118">
            <a:extLst>
              <a:ext uri="{FF2B5EF4-FFF2-40B4-BE49-F238E27FC236}">
                <a16:creationId xmlns:a16="http://schemas.microsoft.com/office/drawing/2014/main" id="{0F7C41D5-D65D-452F-93E8-B49828DD8507}"/>
              </a:ext>
            </a:extLst>
          </p:cNvPr>
          <p:cNvSpPr>
            <a:spLocks noGrp="1"/>
          </p:cNvSpPr>
          <p:nvPr>
            <p:ph type="body" sz="quarter" idx="22"/>
          </p:nvPr>
        </p:nvSpPr>
        <p:spPr>
          <a:xfrm>
            <a:off x="1322436" y="4634331"/>
            <a:ext cx="1183179" cy="492025"/>
          </a:xfrm>
        </p:spPr>
        <p:txBody>
          <a:bodyPr/>
          <a:lstStyle/>
          <a:p>
            <a:r>
              <a:rPr lang="en-US" dirty="0"/>
              <a:t>C</a:t>
            </a:r>
          </a:p>
        </p:txBody>
      </p:sp>
      <p:sp>
        <p:nvSpPr>
          <p:cNvPr id="118" name="Text Placeholder 117">
            <a:extLst>
              <a:ext uri="{FF2B5EF4-FFF2-40B4-BE49-F238E27FC236}">
                <a16:creationId xmlns:a16="http://schemas.microsoft.com/office/drawing/2014/main" id="{F91DCB5A-57D3-4EBF-A9A1-B708D2A13409}"/>
              </a:ext>
            </a:extLst>
          </p:cNvPr>
          <p:cNvSpPr>
            <a:spLocks noGrp="1"/>
          </p:cNvSpPr>
          <p:nvPr>
            <p:ph type="body" sz="quarter" idx="21"/>
          </p:nvPr>
        </p:nvSpPr>
        <p:spPr>
          <a:xfrm>
            <a:off x="2859913" y="4459860"/>
            <a:ext cx="1183179" cy="492025"/>
          </a:xfrm>
        </p:spPr>
        <p:txBody>
          <a:bodyPr/>
          <a:lstStyle/>
          <a:p>
            <a:r>
              <a:rPr lang="en-US" dirty="0"/>
              <a:t>B</a:t>
            </a:r>
          </a:p>
        </p:txBody>
      </p:sp>
      <p:sp>
        <p:nvSpPr>
          <p:cNvPr id="120" name="Text Placeholder 119">
            <a:extLst>
              <a:ext uri="{FF2B5EF4-FFF2-40B4-BE49-F238E27FC236}">
                <a16:creationId xmlns:a16="http://schemas.microsoft.com/office/drawing/2014/main" id="{8C60C4A6-41AD-4FB6-A2B5-385108B9D924}"/>
              </a:ext>
            </a:extLst>
          </p:cNvPr>
          <p:cNvSpPr>
            <a:spLocks noGrp="1"/>
          </p:cNvSpPr>
          <p:nvPr>
            <p:ph type="body" sz="quarter" idx="23"/>
          </p:nvPr>
        </p:nvSpPr>
        <p:spPr>
          <a:xfrm>
            <a:off x="5237403" y="4321788"/>
            <a:ext cx="1183179" cy="492025"/>
          </a:xfrm>
        </p:spPr>
        <p:txBody>
          <a:bodyPr/>
          <a:lstStyle/>
          <a:p>
            <a:r>
              <a:rPr lang="en-US" dirty="0"/>
              <a:t>D</a:t>
            </a:r>
          </a:p>
        </p:txBody>
      </p:sp>
      <p:sp>
        <p:nvSpPr>
          <p:cNvPr id="34" name="Text Placeholder 33">
            <a:extLst>
              <a:ext uri="{FF2B5EF4-FFF2-40B4-BE49-F238E27FC236}">
                <a16:creationId xmlns:a16="http://schemas.microsoft.com/office/drawing/2014/main" id="{DD0E0121-9CF8-404E-ACC6-53AFD861FE0F}"/>
              </a:ext>
            </a:extLst>
          </p:cNvPr>
          <p:cNvSpPr>
            <a:spLocks noGrp="1"/>
          </p:cNvSpPr>
          <p:nvPr>
            <p:ph type="body" sz="quarter" idx="17"/>
          </p:nvPr>
        </p:nvSpPr>
        <p:spPr>
          <a:xfrm>
            <a:off x="3927206" y="5468790"/>
            <a:ext cx="1706965" cy="492025"/>
          </a:xfrm>
        </p:spPr>
        <p:txBody>
          <a:bodyPr/>
          <a:lstStyle/>
          <a:p>
            <a:r>
              <a:rPr lang="en-ZA" dirty="0"/>
              <a:t>Inconvenient</a:t>
            </a:r>
            <a:r>
              <a:rPr lang="en-US" dirty="0"/>
              <a:t>​</a:t>
            </a:r>
          </a:p>
        </p:txBody>
      </p:sp>
      <p:sp>
        <p:nvSpPr>
          <p:cNvPr id="121" name="Text Placeholder 120">
            <a:extLst>
              <a:ext uri="{FF2B5EF4-FFF2-40B4-BE49-F238E27FC236}">
                <a16:creationId xmlns:a16="http://schemas.microsoft.com/office/drawing/2014/main" id="{7B873056-ABAF-409E-9B1F-8C0284480F9A}"/>
              </a:ext>
            </a:extLst>
          </p:cNvPr>
          <p:cNvSpPr>
            <a:spLocks noGrp="1"/>
          </p:cNvSpPr>
          <p:nvPr>
            <p:ph type="body" sz="quarter" idx="24"/>
          </p:nvPr>
        </p:nvSpPr>
        <p:spPr>
          <a:xfrm>
            <a:off x="6486546" y="5195673"/>
            <a:ext cx="1183179" cy="492025"/>
          </a:xfrm>
        </p:spPr>
        <p:txBody>
          <a:bodyPr/>
          <a:lstStyle/>
          <a:p>
            <a:r>
              <a:rPr lang="en-US" dirty="0"/>
              <a:t>E</a:t>
            </a:r>
          </a:p>
        </p:txBody>
      </p:sp>
      <p:sp>
        <p:nvSpPr>
          <p:cNvPr id="3" name="Footer Placeholder 2">
            <a:extLst>
              <a:ext uri="{FF2B5EF4-FFF2-40B4-BE49-F238E27FC236}">
                <a16:creationId xmlns:a16="http://schemas.microsoft.com/office/drawing/2014/main" id="{BFD96604-7FB5-4F50-A96E-4386473A5A9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76D13EE-70A1-4778-AF2D-A9A1C2D8273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18</a:t>
            </a:fld>
            <a:endParaRPr lang="en-US" dirty="0"/>
          </a:p>
        </p:txBody>
      </p:sp>
      <p:sp>
        <p:nvSpPr>
          <p:cNvPr id="19" name="Date Placeholder 18">
            <a:extLst>
              <a:ext uri="{FF2B5EF4-FFF2-40B4-BE49-F238E27FC236}">
                <a16:creationId xmlns:a16="http://schemas.microsoft.com/office/drawing/2014/main" id="{4F174361-981D-49E5-B0D5-8F14C3C47FC8}"/>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250618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885301"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5105343"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8249019"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3294345" y="1158710"/>
            <a:ext cx="5611660" cy="677782"/>
          </a:xfrm>
        </p:spPr>
        <p:txBody>
          <a:bodyPr/>
          <a:lstStyle/>
          <a:p>
            <a:r>
              <a:rPr lang="en-US" dirty="0"/>
              <a:t>Growth strategy</a:t>
            </a:r>
          </a:p>
        </p:txBody>
      </p:sp>
      <p:sp>
        <p:nvSpPr>
          <p:cNvPr id="9" name="Text Placeholder 8">
            <a:extLst>
              <a:ext uri="{FF2B5EF4-FFF2-40B4-BE49-F238E27FC236}">
                <a16:creationId xmlns:a16="http://schemas.microsoft.com/office/drawing/2014/main" id="{628F2B12-A6FB-49BB-8D11-55B45902D329}"/>
              </a:ext>
            </a:extLst>
          </p:cNvPr>
          <p:cNvSpPr>
            <a:spLocks noGrp="1"/>
          </p:cNvSpPr>
          <p:nvPr>
            <p:ph type="body" sz="quarter" idx="19"/>
          </p:nvPr>
        </p:nvSpPr>
        <p:spPr>
          <a:xfrm>
            <a:off x="3519730" y="1836492"/>
            <a:ext cx="5152539" cy="718457"/>
          </a:xfrm>
        </p:spPr>
        <p:txBody>
          <a:bodyPr/>
          <a:lstStyle/>
          <a:p>
            <a:r>
              <a:rPr lang="en-ZA" dirty="0"/>
              <a:t>How we’ll scale in the future</a:t>
            </a:r>
            <a:endParaRPr lang="en-US" dirty="0"/>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1833290" y="3262556"/>
            <a:ext cx="1706965" cy="1048575"/>
          </a:xfrm>
        </p:spPr>
        <p:txBody>
          <a:bodyPr/>
          <a:lstStyle/>
          <a:p>
            <a:r>
              <a:rPr lang="en-US" dirty="0"/>
              <a:t>Feb 20xx</a:t>
            </a:r>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5053332" y="3262556"/>
            <a:ext cx="1706965" cy="1048575"/>
          </a:xfrm>
        </p:spPr>
        <p:txBody>
          <a:bodyPr/>
          <a:lstStyle/>
          <a:p>
            <a:r>
              <a:rPr lang="en-US" dirty="0"/>
              <a:t>May 20xx</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8197008" y="3262556"/>
            <a:ext cx="1706965" cy="1048575"/>
          </a:xfrm>
        </p:spPr>
        <p:txBody>
          <a:bodyPr/>
          <a:lstStyle/>
          <a:p>
            <a:r>
              <a:rPr lang="en-US" dirty="0"/>
              <a:t>Oct 20xx</a:t>
            </a:r>
          </a:p>
        </p:txBody>
      </p:sp>
      <p:sp>
        <p:nvSpPr>
          <p:cNvPr id="58" name="Text Placeholder 57">
            <a:extLst>
              <a:ext uri="{FF2B5EF4-FFF2-40B4-BE49-F238E27FC236}">
                <a16:creationId xmlns:a16="http://schemas.microsoft.com/office/drawing/2014/main" id="{D4D6CB0C-A7D9-4409-AB5D-E136D3307DF5}"/>
              </a:ext>
            </a:extLst>
          </p:cNvPr>
          <p:cNvSpPr>
            <a:spLocks noGrp="1"/>
          </p:cNvSpPr>
          <p:nvPr>
            <p:ph type="body" sz="quarter" idx="13"/>
          </p:nvPr>
        </p:nvSpPr>
        <p:spPr>
          <a:xfrm>
            <a:off x="1462028" y="4704557"/>
            <a:ext cx="2431015" cy="1148945"/>
          </a:xfrm>
        </p:spPr>
        <p:txBody>
          <a:bodyPr/>
          <a:lstStyle/>
          <a:p>
            <a:r>
              <a:rPr lang="en-US" dirty="0"/>
              <a:t>Roll out product to high profile or top-level participants to help establish the product​</a:t>
            </a:r>
          </a:p>
        </p:txBody>
      </p:sp>
      <p:sp>
        <p:nvSpPr>
          <p:cNvPr id="59" name="Text Placeholder 58">
            <a:extLst>
              <a:ext uri="{FF2B5EF4-FFF2-40B4-BE49-F238E27FC236}">
                <a16:creationId xmlns:a16="http://schemas.microsoft.com/office/drawing/2014/main" id="{C57077DD-31D5-47C0-8A51-7084E938B943}"/>
              </a:ext>
            </a:extLst>
          </p:cNvPr>
          <p:cNvSpPr>
            <a:spLocks noGrp="1"/>
          </p:cNvSpPr>
          <p:nvPr>
            <p:ph type="body" sz="quarter" idx="29"/>
          </p:nvPr>
        </p:nvSpPr>
        <p:spPr>
          <a:xfrm>
            <a:off x="4691306" y="4704558"/>
            <a:ext cx="2431015" cy="1148945"/>
          </a:xfrm>
        </p:spPr>
        <p:txBody>
          <a:bodyPr/>
          <a:lstStyle/>
          <a:p>
            <a:r>
              <a:rPr lang="en-US" dirty="0"/>
              <a:t>Release the product to the general public and monitor press release and social media accounts​</a:t>
            </a:r>
          </a:p>
        </p:txBody>
      </p:sp>
      <p:sp>
        <p:nvSpPr>
          <p:cNvPr id="60" name="Text Placeholder 59">
            <a:extLst>
              <a:ext uri="{FF2B5EF4-FFF2-40B4-BE49-F238E27FC236}">
                <a16:creationId xmlns:a16="http://schemas.microsoft.com/office/drawing/2014/main" id="{E7D0D0D6-1ED1-462C-B06F-D055EA885C54}"/>
              </a:ext>
            </a:extLst>
          </p:cNvPr>
          <p:cNvSpPr>
            <a:spLocks noGrp="1"/>
          </p:cNvSpPr>
          <p:nvPr>
            <p:ph type="body" sz="quarter" idx="30"/>
          </p:nvPr>
        </p:nvSpPr>
        <p:spPr>
          <a:xfrm>
            <a:off x="7834982" y="4704557"/>
            <a:ext cx="2431015" cy="1148945"/>
          </a:xfrm>
        </p:spPr>
        <p:txBody>
          <a:bodyPr/>
          <a:lstStyle/>
          <a:p>
            <a:r>
              <a:rPr lang="en-US" dirty="0"/>
              <a:t>Gather feedback and adjust product design as necessary​</a:t>
            </a:r>
          </a:p>
        </p:txBody>
      </p:sp>
      <p:sp>
        <p:nvSpPr>
          <p:cNvPr id="24" name="Footer Placeholder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19</a:t>
            </a:fld>
            <a:endParaRPr lang="en-US" dirty="0"/>
          </a:p>
        </p:txBody>
      </p:sp>
      <p:sp>
        <p:nvSpPr>
          <p:cNvPr id="43" name="Date Placeholder 42">
            <a:extLst>
              <a:ext uri="{FF2B5EF4-FFF2-40B4-BE49-F238E27FC236}">
                <a16:creationId xmlns:a16="http://schemas.microsoft.com/office/drawing/2014/main" id="{49E5435E-DE0A-40F6-A3B9-79B476E7F639}"/>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991594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927114" cy="538038"/>
          </a:xfrm>
        </p:spPr>
        <p:txBody>
          <a:bodyPr/>
          <a:lstStyle/>
          <a:p>
            <a:r>
              <a:rPr lang="en-US" dirty="0"/>
              <a:t>About THIS PROJECT</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sz="1800" dirty="0"/>
              <a:t>This project is an academic collaboration to meet the certification requirements of Project, Artificial Intelligence Bootcamp.</a:t>
            </a:r>
          </a:p>
          <a:p>
            <a:r>
              <a:rPr lang="en-US" sz="1800" dirty="0"/>
              <a:t>Presenting Students:  Cristina Frisby &amp; Krishan Fotedar</a:t>
            </a:r>
          </a:p>
        </p:txBody>
      </p:sp>
      <p:pic>
        <p:nvPicPr>
          <p:cNvPr id="116" name="Picture Placeholder 115">
            <a:extLst>
              <a:ext uri="{FF2B5EF4-FFF2-40B4-BE49-F238E27FC236}">
                <a16:creationId xmlns:a16="http://schemas.microsoft.com/office/drawing/2014/main" id="{2F0ECB9B-426D-40BC-918A-2C82968A05C8}"/>
              </a:ext>
            </a:extLst>
          </p:cNvPr>
          <p:cNvPicPr>
            <a:picLocks noGrp="1" noChangeAspect="1"/>
          </p:cNvPicPr>
          <p:nvPr>
            <p:ph type="pic" sz="quarter" idx="13"/>
          </p:nvPr>
        </p:nvPicPr>
        <p:blipFill rotWithShape="1">
          <a:blip r:embed="rId2"/>
          <a:srcRect/>
          <a:stretch/>
        </p:blipFill>
        <p:spPr>
          <a:xfrm>
            <a:off x="7711490" y="1433033"/>
            <a:ext cx="3479054" cy="3416369"/>
          </a:xfrm>
        </p:spPr>
      </p:pic>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410777" y="1538525"/>
            <a:ext cx="3031197" cy="365125"/>
          </a:xfrm>
        </p:spPr>
        <p:txBody>
          <a:bodyPr/>
          <a:lstStyle/>
          <a:p>
            <a:r>
              <a:rPr lang="en-US" dirty="0"/>
              <a:t>Presidential Projections</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3356975" y="1144939"/>
            <a:ext cx="5473874" cy="687833"/>
          </a:xfrm>
        </p:spPr>
        <p:txBody>
          <a:bodyPr/>
          <a:lstStyle/>
          <a:p>
            <a:r>
              <a:rPr lang="en-US" dirty="0"/>
              <a:t>Traction</a:t>
            </a:r>
          </a:p>
        </p:txBody>
      </p:sp>
      <p:sp>
        <p:nvSpPr>
          <p:cNvPr id="21" name="Text Placeholder 20">
            <a:extLst>
              <a:ext uri="{FF2B5EF4-FFF2-40B4-BE49-F238E27FC236}">
                <a16:creationId xmlns:a16="http://schemas.microsoft.com/office/drawing/2014/main" id="{09015563-070E-44B6-A631-0F7B138A4924}"/>
              </a:ext>
            </a:extLst>
          </p:cNvPr>
          <p:cNvSpPr>
            <a:spLocks noGrp="1"/>
          </p:cNvSpPr>
          <p:nvPr>
            <p:ph type="body" sz="quarter" idx="19"/>
          </p:nvPr>
        </p:nvSpPr>
        <p:spPr>
          <a:xfrm>
            <a:off x="3519730" y="1836492"/>
            <a:ext cx="5152539" cy="718457"/>
          </a:xfrm>
        </p:spPr>
        <p:txBody>
          <a:bodyPr/>
          <a:lstStyle/>
          <a:p>
            <a:r>
              <a:rPr lang="en-ZA" dirty="0"/>
              <a:t>Forecasting for success</a:t>
            </a:r>
            <a:r>
              <a:rPr lang="en-US" dirty="0"/>
              <a:t>​</a:t>
            </a:r>
          </a:p>
        </p:txBody>
      </p:sp>
      <p:sp>
        <p:nvSpPr>
          <p:cNvPr id="259" name="Text Placeholder 258">
            <a:extLst>
              <a:ext uri="{FF2B5EF4-FFF2-40B4-BE49-F238E27FC236}">
                <a16:creationId xmlns:a16="http://schemas.microsoft.com/office/drawing/2014/main" id="{4E3CE8A3-706A-4699-B699-A35574C8DBC3}"/>
              </a:ext>
            </a:extLst>
          </p:cNvPr>
          <p:cNvSpPr>
            <a:spLocks noGrp="1"/>
          </p:cNvSpPr>
          <p:nvPr>
            <p:ph type="body" sz="quarter" idx="24"/>
          </p:nvPr>
        </p:nvSpPr>
        <p:spPr>
          <a:xfrm>
            <a:off x="963991" y="2822318"/>
            <a:ext cx="3574251" cy="448769"/>
          </a:xfrm>
        </p:spPr>
        <p:txBody>
          <a:bodyPr/>
          <a:lstStyle/>
          <a:p>
            <a:r>
              <a:rPr lang="en-US" dirty="0"/>
              <a:t>Key metrics</a:t>
            </a:r>
          </a:p>
        </p:txBody>
      </p:sp>
      <p:graphicFrame>
        <p:nvGraphicFramePr>
          <p:cNvPr id="184" name="Content Placeholder 183">
            <a:extLst>
              <a:ext uri="{FF2B5EF4-FFF2-40B4-BE49-F238E27FC236}">
                <a16:creationId xmlns:a16="http://schemas.microsoft.com/office/drawing/2014/main" id="{2CBA1468-16B3-47C8-8E78-70050847C43F}"/>
              </a:ext>
            </a:extLst>
          </p:cNvPr>
          <p:cNvGraphicFramePr>
            <a:graphicFrameLocks noGrp="1"/>
          </p:cNvGraphicFramePr>
          <p:nvPr>
            <p:ph sz="quarter" idx="32"/>
            <p:extLst>
              <p:ext uri="{D42A27DB-BD31-4B8C-83A1-F6EECF244321}">
                <p14:modId xmlns:p14="http://schemas.microsoft.com/office/powerpoint/2010/main" val="736126811"/>
              </p:ext>
            </p:extLst>
          </p:nvPr>
        </p:nvGraphicFramePr>
        <p:xfrm>
          <a:off x="866775" y="3333750"/>
          <a:ext cx="4390269" cy="2636373"/>
        </p:xfrm>
        <a:graphic>
          <a:graphicData uri="http://schemas.openxmlformats.org/drawingml/2006/table">
            <a:tbl>
              <a:tblPr firstRow="1" bandRow="1">
                <a:tableStyleId>{68D230F3-CF80-4859-8CE7-A43EE81993B5}</a:tableStyleId>
              </a:tblPr>
              <a:tblGrid>
                <a:gridCol w="801999">
                  <a:extLst>
                    <a:ext uri="{9D8B030D-6E8A-4147-A177-3AD203B41FA5}">
                      <a16:colId xmlns:a16="http://schemas.microsoft.com/office/drawing/2014/main" val="1517755082"/>
                    </a:ext>
                  </a:extLst>
                </a:gridCol>
                <a:gridCol w="821820">
                  <a:extLst>
                    <a:ext uri="{9D8B030D-6E8A-4147-A177-3AD203B41FA5}">
                      <a16:colId xmlns:a16="http://schemas.microsoft.com/office/drawing/2014/main" val="2446386500"/>
                    </a:ext>
                  </a:extLst>
                </a:gridCol>
                <a:gridCol w="845808">
                  <a:extLst>
                    <a:ext uri="{9D8B030D-6E8A-4147-A177-3AD203B41FA5}">
                      <a16:colId xmlns:a16="http://schemas.microsoft.com/office/drawing/2014/main" val="3308918160"/>
                    </a:ext>
                  </a:extLst>
                </a:gridCol>
                <a:gridCol w="937688">
                  <a:extLst>
                    <a:ext uri="{9D8B030D-6E8A-4147-A177-3AD203B41FA5}">
                      <a16:colId xmlns:a16="http://schemas.microsoft.com/office/drawing/2014/main" val="1854486728"/>
                    </a:ext>
                  </a:extLst>
                </a:gridCol>
                <a:gridCol w="982954">
                  <a:extLst>
                    <a:ext uri="{9D8B030D-6E8A-4147-A177-3AD203B41FA5}">
                      <a16:colId xmlns:a16="http://schemas.microsoft.com/office/drawing/2014/main" val="1808496511"/>
                    </a:ext>
                  </a:extLst>
                </a:gridCol>
              </a:tblGrid>
              <a:tr h="498201">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000" b="0" cap="all" spc="200" baseline="0" dirty="0">
                          <a:solidFill>
                            <a:schemeClr val="accent6"/>
                          </a:solidFill>
                          <a:latin typeface="+mj-lt"/>
                        </a:rPr>
                        <a:t>clients</a:t>
                      </a:r>
                    </a:p>
                  </a:txBody>
                  <a:tcPr marL="78782" marR="78782" marT="39391" marB="39391" anchor="ctr"/>
                </a:tc>
                <a:tc>
                  <a:txBody>
                    <a:bodyPr/>
                    <a:lstStyle/>
                    <a:p>
                      <a:pPr algn="ctr"/>
                      <a:r>
                        <a:rPr lang="en-US" sz="1000" b="0" cap="all" spc="200" baseline="0" dirty="0">
                          <a:solidFill>
                            <a:schemeClr val="accent6"/>
                          </a:solidFill>
                          <a:latin typeface="+mj-lt"/>
                        </a:rPr>
                        <a:t>orders</a:t>
                      </a:r>
                    </a:p>
                  </a:txBody>
                  <a:tcPr marL="78782" marR="78782" marT="39391" marB="39391" anchor="ctr"/>
                </a:tc>
                <a:tc>
                  <a:txBody>
                    <a:bodyPr/>
                    <a:lstStyle/>
                    <a:p>
                      <a:pPr algn="ctr"/>
                      <a:r>
                        <a:rPr lang="en-US" sz="1000" b="0" cap="all" spc="200" baseline="0" dirty="0">
                          <a:solidFill>
                            <a:schemeClr val="accent6"/>
                          </a:solidFill>
                          <a:latin typeface="+mj-lt"/>
                        </a:rPr>
                        <a:t>Gross avenue</a:t>
                      </a:r>
                    </a:p>
                  </a:txBody>
                  <a:tcPr marL="78782" marR="78782" marT="39391" marB="39391" anchor="ctr"/>
                </a:tc>
                <a:tc>
                  <a:txBody>
                    <a:bodyPr/>
                    <a:lstStyle/>
                    <a:p>
                      <a:pPr algn="ctr"/>
                      <a:r>
                        <a:rPr lang="en-US" sz="1000" b="0" cap="all" spc="200" baseline="0" dirty="0">
                          <a:solidFill>
                            <a:schemeClr val="accent6"/>
                          </a:solidFill>
                          <a:latin typeface="+mj-lt"/>
                        </a:rPr>
                        <a:t>Net revenue</a:t>
                      </a:r>
                    </a:p>
                  </a:txBody>
                  <a:tcPr marL="78782" marR="78782" marT="39391" marB="39391" anchor="ctr"/>
                </a:tc>
                <a:extLst>
                  <a:ext uri="{0D108BD9-81ED-4DB2-BD59-A6C34878D82A}">
                    <a16:rowId xmlns:a16="http://schemas.microsoft.com/office/drawing/2014/main" val="3100351803"/>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10​</a:t>
                      </a:r>
                    </a:p>
                  </a:txBody>
                  <a:tcPr anchor="ctr">
                    <a:solidFill>
                      <a:schemeClr val="accent1"/>
                    </a:solidFill>
                  </a:tcPr>
                </a:tc>
                <a:tc>
                  <a:txBody>
                    <a:bodyPr/>
                    <a:lstStyle/>
                    <a:p>
                      <a:pPr algn="ctr" rtl="0" fontAlgn="base"/>
                      <a:r>
                        <a:rPr lang="en-US" sz="1000" b="0" i="0" dirty="0">
                          <a:solidFill>
                            <a:schemeClr val="bg1"/>
                          </a:solidFill>
                          <a:effectLst/>
                          <a:latin typeface="+mn-lt"/>
                        </a:rPr>
                        <a:t>1100​</a:t>
                      </a:r>
                    </a:p>
                  </a:txBody>
                  <a:tcPr anchor="ctr">
                    <a:solidFill>
                      <a:schemeClr val="accent1"/>
                    </a:solidFill>
                  </a:tcPr>
                </a:tc>
                <a:tc>
                  <a:txBody>
                    <a:bodyPr/>
                    <a:lstStyle/>
                    <a:p>
                      <a:pPr algn="ctr" rtl="0" fontAlgn="base"/>
                      <a:r>
                        <a:rPr lang="en-US" sz="1000" b="0" i="0" dirty="0">
                          <a:solidFill>
                            <a:schemeClr val="bg1"/>
                          </a:solidFill>
                          <a:effectLst/>
                          <a:latin typeface="+mn-lt"/>
                        </a:rPr>
                        <a:t>$10,000​</a:t>
                      </a:r>
                    </a:p>
                  </a:txBody>
                  <a:tcPr anchor="ctr">
                    <a:solidFill>
                      <a:schemeClr val="accent1"/>
                    </a:solidFill>
                  </a:tcPr>
                </a:tc>
                <a:tc>
                  <a:txBody>
                    <a:bodyPr/>
                    <a:lstStyle/>
                    <a:p>
                      <a:pPr algn="ctr" rtl="0" fontAlgn="base"/>
                      <a:r>
                        <a:rPr lang="en-US" sz="1000" b="0" i="0" dirty="0">
                          <a:solidFill>
                            <a:schemeClr val="bg1"/>
                          </a:solidFill>
                          <a:effectLst/>
                          <a:latin typeface="+mn-lt"/>
                        </a:rPr>
                        <a:t>$7,000​</a:t>
                      </a:r>
                    </a:p>
                  </a:txBody>
                  <a:tcPr anchor="ctr">
                    <a:solidFill>
                      <a:schemeClr val="accent1"/>
                    </a:solidFill>
                  </a:tcPr>
                </a:tc>
                <a:extLst>
                  <a:ext uri="{0D108BD9-81ED-4DB2-BD59-A6C34878D82A}">
                    <a16:rowId xmlns:a16="http://schemas.microsoft.com/office/drawing/2014/main" val="2801628125"/>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20​</a:t>
                      </a:r>
                    </a:p>
                  </a:txBody>
                  <a:tcPr anchor="ctr">
                    <a:solidFill>
                      <a:schemeClr val="accent1"/>
                    </a:solidFill>
                  </a:tcPr>
                </a:tc>
                <a:tc>
                  <a:txBody>
                    <a:bodyPr/>
                    <a:lstStyle/>
                    <a:p>
                      <a:pPr algn="ctr" rtl="0" fontAlgn="base"/>
                      <a:r>
                        <a:rPr lang="en-US" sz="1000" b="0" i="0" dirty="0">
                          <a:solidFill>
                            <a:schemeClr val="bg1"/>
                          </a:solidFill>
                          <a:effectLst/>
                          <a:latin typeface="+mn-lt"/>
                        </a:rPr>
                        <a:t>200​</a:t>
                      </a:r>
                    </a:p>
                  </a:txBody>
                  <a:tcPr anchor="ctr">
                    <a:solidFill>
                      <a:schemeClr val="accent1"/>
                    </a:solidFill>
                  </a:tcPr>
                </a:tc>
                <a:tc>
                  <a:txBody>
                    <a:bodyPr/>
                    <a:lstStyle/>
                    <a:p>
                      <a:pPr algn="ctr" rtl="0" fontAlgn="base"/>
                      <a:r>
                        <a:rPr lang="en-US" sz="1000" b="0" i="0" dirty="0">
                          <a:solidFill>
                            <a:schemeClr val="bg1"/>
                          </a:solidFill>
                          <a:effectLst/>
                          <a:latin typeface="+mn-lt"/>
                        </a:rPr>
                        <a:t>$20,000​</a:t>
                      </a:r>
                    </a:p>
                  </a:txBody>
                  <a:tcPr anchor="ctr">
                    <a:solidFill>
                      <a:schemeClr val="accent1"/>
                    </a:solidFill>
                  </a:tcPr>
                </a:tc>
                <a:tc>
                  <a:txBody>
                    <a:bodyPr/>
                    <a:lstStyle/>
                    <a:p>
                      <a:pPr algn="ctr" rtl="0" fontAlgn="base"/>
                      <a:r>
                        <a:rPr lang="en-US" sz="1000" b="0" i="0" dirty="0">
                          <a:solidFill>
                            <a:schemeClr val="bg1"/>
                          </a:solidFill>
                          <a:effectLst/>
                          <a:latin typeface="+mn-lt"/>
                        </a:rPr>
                        <a:t>$16,000​</a:t>
                      </a:r>
                    </a:p>
                  </a:txBody>
                  <a:tcPr anchor="ctr">
                    <a:solidFill>
                      <a:schemeClr val="accent1"/>
                    </a:solidFill>
                  </a:tcPr>
                </a:tc>
                <a:extLst>
                  <a:ext uri="{0D108BD9-81ED-4DB2-BD59-A6C34878D82A}">
                    <a16:rowId xmlns:a16="http://schemas.microsoft.com/office/drawing/2014/main" val="3635382780"/>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30​</a:t>
                      </a:r>
                    </a:p>
                  </a:txBody>
                  <a:tcPr anchor="ctr">
                    <a:solidFill>
                      <a:schemeClr val="accent1"/>
                    </a:solidFill>
                  </a:tcPr>
                </a:tc>
                <a:tc>
                  <a:txBody>
                    <a:bodyPr/>
                    <a:lstStyle/>
                    <a:p>
                      <a:pPr algn="ctr" rtl="0" fontAlgn="base"/>
                      <a:r>
                        <a:rPr lang="en-US" sz="1000" b="0" i="0" dirty="0">
                          <a:solidFill>
                            <a:schemeClr val="bg1"/>
                          </a:solidFill>
                          <a:effectLst/>
                          <a:latin typeface="+mn-lt"/>
                        </a:rPr>
                        <a:t>300​</a:t>
                      </a:r>
                    </a:p>
                  </a:txBody>
                  <a:tcPr anchor="ctr">
                    <a:solidFill>
                      <a:schemeClr val="accent1"/>
                    </a:solidFill>
                  </a:tcPr>
                </a:tc>
                <a:tc>
                  <a:txBody>
                    <a:bodyPr/>
                    <a:lstStyle/>
                    <a:p>
                      <a:pPr algn="ctr" rtl="0" fontAlgn="base"/>
                      <a:r>
                        <a:rPr lang="en-US" sz="1000" b="0" i="0" dirty="0">
                          <a:solidFill>
                            <a:schemeClr val="bg1"/>
                          </a:solidFill>
                          <a:effectLst/>
                          <a:latin typeface="+mn-lt"/>
                        </a:rPr>
                        <a:t>$30,000​</a:t>
                      </a:r>
                    </a:p>
                  </a:txBody>
                  <a:tcPr anchor="ctr">
                    <a:solidFill>
                      <a:schemeClr val="accent1"/>
                    </a:solidFill>
                  </a:tcPr>
                </a:tc>
                <a:tc>
                  <a:txBody>
                    <a:bodyPr/>
                    <a:lstStyle/>
                    <a:p>
                      <a:pPr algn="ctr" rtl="0" fontAlgn="base"/>
                      <a:r>
                        <a:rPr lang="en-US" sz="1000" b="0" i="0" dirty="0">
                          <a:solidFill>
                            <a:schemeClr val="bg1"/>
                          </a:solidFill>
                          <a:effectLst/>
                          <a:latin typeface="+mn-lt"/>
                        </a:rPr>
                        <a:t>$25,000​</a:t>
                      </a:r>
                    </a:p>
                  </a:txBody>
                  <a:tcPr anchor="ctr">
                    <a:solidFill>
                      <a:schemeClr val="accent1"/>
                    </a:solidFill>
                  </a:tcPr>
                </a:tc>
                <a:extLst>
                  <a:ext uri="{0D108BD9-81ED-4DB2-BD59-A6C34878D82A}">
                    <a16:rowId xmlns:a16="http://schemas.microsoft.com/office/drawing/2014/main" val="2282084003"/>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40​</a:t>
                      </a:r>
                    </a:p>
                  </a:txBody>
                  <a:tcPr anchor="ctr">
                    <a:solidFill>
                      <a:schemeClr val="accent1"/>
                    </a:solidFill>
                  </a:tcPr>
                </a:tc>
                <a:tc>
                  <a:txBody>
                    <a:bodyPr/>
                    <a:lstStyle/>
                    <a:p>
                      <a:pPr algn="ctr" rtl="0" fontAlgn="base"/>
                      <a:r>
                        <a:rPr lang="en-US" sz="1000" b="0" i="0" dirty="0">
                          <a:solidFill>
                            <a:schemeClr val="bg1"/>
                          </a:solidFill>
                          <a:effectLst/>
                          <a:latin typeface="+mn-lt"/>
                        </a:rPr>
                        <a:t>400​</a:t>
                      </a:r>
                    </a:p>
                  </a:txBody>
                  <a:tcPr anchor="ctr">
                    <a:solidFill>
                      <a:schemeClr val="accent1"/>
                    </a:solidFill>
                  </a:tcPr>
                </a:tc>
                <a:tc>
                  <a:txBody>
                    <a:bodyPr/>
                    <a:lstStyle/>
                    <a:p>
                      <a:pPr algn="ctr" rtl="0" fontAlgn="base"/>
                      <a:r>
                        <a:rPr lang="en-US" sz="1000" b="0" i="0" dirty="0">
                          <a:solidFill>
                            <a:schemeClr val="bg1"/>
                          </a:solidFill>
                          <a:effectLst/>
                          <a:latin typeface="+mn-lt"/>
                        </a:rPr>
                        <a:t>$40,000​</a:t>
                      </a:r>
                    </a:p>
                  </a:txBody>
                  <a:tcPr anchor="ctr">
                    <a:solidFill>
                      <a:schemeClr val="accent1"/>
                    </a:solidFill>
                  </a:tcPr>
                </a:tc>
                <a:tc>
                  <a:txBody>
                    <a:bodyPr/>
                    <a:lstStyle/>
                    <a:p>
                      <a:pPr algn="ctr" rtl="0" fontAlgn="base"/>
                      <a:r>
                        <a:rPr lang="en-US" sz="1000" b="0" i="0" dirty="0">
                          <a:solidFill>
                            <a:schemeClr val="bg1"/>
                          </a:solidFill>
                          <a:effectLst/>
                          <a:latin typeface="+mn-lt"/>
                        </a:rPr>
                        <a:t>$30,000​</a:t>
                      </a:r>
                    </a:p>
                  </a:txBody>
                  <a:tcPr anchor="ctr">
                    <a:solidFill>
                      <a:schemeClr val="accent1"/>
                    </a:solidFill>
                  </a:tcPr>
                </a:tc>
                <a:extLst>
                  <a:ext uri="{0D108BD9-81ED-4DB2-BD59-A6C34878D82A}">
                    <a16:rowId xmlns:a16="http://schemas.microsoft.com/office/drawing/2014/main" val="1849756459"/>
                  </a:ext>
                </a:extLst>
              </a:tr>
              <a:tr h="365727">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50​</a:t>
                      </a:r>
                    </a:p>
                  </a:txBody>
                  <a:tcPr anchor="ctr">
                    <a:solidFill>
                      <a:schemeClr val="accent1"/>
                    </a:solidFill>
                  </a:tcPr>
                </a:tc>
                <a:tc>
                  <a:txBody>
                    <a:bodyPr/>
                    <a:lstStyle/>
                    <a:p>
                      <a:pPr algn="ctr" rtl="0" fontAlgn="base"/>
                      <a:r>
                        <a:rPr lang="en-US" sz="1000" b="0" i="0" dirty="0">
                          <a:solidFill>
                            <a:schemeClr val="bg1"/>
                          </a:solidFill>
                          <a:effectLst/>
                          <a:latin typeface="+mn-lt"/>
                        </a:rPr>
                        <a:t>500​</a:t>
                      </a:r>
                    </a:p>
                  </a:txBody>
                  <a:tcPr anchor="ctr">
                    <a:solidFill>
                      <a:schemeClr val="accent1"/>
                    </a:solidFill>
                  </a:tcPr>
                </a:tc>
                <a:tc>
                  <a:txBody>
                    <a:bodyPr/>
                    <a:lstStyle/>
                    <a:p>
                      <a:pPr algn="ctr" rtl="0" fontAlgn="base"/>
                      <a:r>
                        <a:rPr lang="en-US" sz="1000" b="0" i="0" dirty="0">
                          <a:solidFill>
                            <a:schemeClr val="bg1"/>
                          </a:solidFill>
                          <a:effectLst/>
                          <a:latin typeface="+mn-lt"/>
                        </a:rPr>
                        <a:t>$50,000​</a:t>
                      </a:r>
                    </a:p>
                  </a:txBody>
                  <a:tcPr anchor="ctr">
                    <a:solidFill>
                      <a:schemeClr val="accent1"/>
                    </a:solidFill>
                  </a:tcPr>
                </a:tc>
                <a:tc>
                  <a:txBody>
                    <a:bodyPr/>
                    <a:lstStyle/>
                    <a:p>
                      <a:pPr algn="ctr" rtl="0" fontAlgn="base"/>
                      <a:r>
                        <a:rPr lang="en-US" sz="1000" b="0" i="0" dirty="0">
                          <a:solidFill>
                            <a:schemeClr val="bg1"/>
                          </a:solidFill>
                          <a:effectLst/>
                          <a:latin typeface="+mn-lt"/>
                        </a:rPr>
                        <a:t>$40,000​</a:t>
                      </a:r>
                    </a:p>
                  </a:txBody>
                  <a:tcPr anchor="ctr">
                    <a:solidFill>
                      <a:schemeClr val="accent1"/>
                    </a:solidFill>
                  </a:tcPr>
                </a:tc>
                <a:extLst>
                  <a:ext uri="{0D108BD9-81ED-4DB2-BD59-A6C34878D82A}">
                    <a16:rowId xmlns:a16="http://schemas.microsoft.com/office/drawing/2014/main" val="4151575269"/>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noFill/>
                  </a:tcPr>
                </a:tc>
                <a:tc>
                  <a:txBody>
                    <a:bodyPr/>
                    <a:lstStyle/>
                    <a:p>
                      <a:pPr algn="ctr" rtl="0" fontAlgn="base"/>
                      <a:r>
                        <a:rPr lang="en-US" sz="1000" b="0" i="0" dirty="0">
                          <a:solidFill>
                            <a:schemeClr val="bg1"/>
                          </a:solidFill>
                          <a:effectLst/>
                          <a:latin typeface="+mn-lt"/>
                        </a:rPr>
                        <a:t>10</a:t>
                      </a:r>
                    </a:p>
                  </a:txBody>
                  <a:tcPr anchor="ctr">
                    <a:noFill/>
                  </a:tcPr>
                </a:tc>
                <a:tc>
                  <a:txBody>
                    <a:bodyPr/>
                    <a:lstStyle/>
                    <a:p>
                      <a:pPr algn="ctr" rtl="0" fontAlgn="base"/>
                      <a:r>
                        <a:rPr lang="en-US" sz="1000" b="0" i="0" dirty="0">
                          <a:solidFill>
                            <a:schemeClr val="bg1"/>
                          </a:solidFill>
                          <a:effectLst/>
                          <a:latin typeface="+mn-lt"/>
                        </a:rPr>
                        <a:t>1100</a:t>
                      </a:r>
                    </a:p>
                  </a:txBody>
                  <a:tcPr anchor="ctr">
                    <a:noFill/>
                  </a:tcPr>
                </a:tc>
                <a:tc>
                  <a:txBody>
                    <a:bodyPr/>
                    <a:lstStyle/>
                    <a:p>
                      <a:pPr algn="ctr" rtl="0" fontAlgn="base"/>
                      <a:r>
                        <a:rPr lang="en-US" sz="1000" b="0" i="0" dirty="0">
                          <a:solidFill>
                            <a:schemeClr val="bg1"/>
                          </a:solidFill>
                          <a:effectLst/>
                          <a:latin typeface="+mn-lt"/>
                        </a:rPr>
                        <a:t>$10,000</a:t>
                      </a:r>
                    </a:p>
                  </a:txBody>
                  <a:tcPr anchor="ctr">
                    <a:noFill/>
                  </a:tcPr>
                </a:tc>
                <a:tc>
                  <a:txBody>
                    <a:bodyPr/>
                    <a:lstStyle/>
                    <a:p>
                      <a:pPr algn="ctr" rtl="0" fontAlgn="base"/>
                      <a:r>
                        <a:rPr lang="en-US" sz="1000" b="0" i="0" dirty="0">
                          <a:solidFill>
                            <a:schemeClr val="bg1"/>
                          </a:solidFill>
                          <a:effectLst/>
                          <a:latin typeface="+mn-lt"/>
                        </a:rPr>
                        <a:t>$7,000</a:t>
                      </a:r>
                    </a:p>
                  </a:txBody>
                  <a:tcPr anchor="ctr">
                    <a:noFill/>
                  </a:tcPr>
                </a:tc>
                <a:extLst>
                  <a:ext uri="{0D108BD9-81ED-4DB2-BD59-A6C34878D82A}">
                    <a16:rowId xmlns:a16="http://schemas.microsoft.com/office/drawing/2014/main" val="3550227705"/>
                  </a:ext>
                </a:extLst>
              </a:tr>
            </a:tbl>
          </a:graphicData>
        </a:graphic>
      </p:graphicFrame>
      <p:sp>
        <p:nvSpPr>
          <p:cNvPr id="9" name="Text Placeholder 8">
            <a:extLst>
              <a:ext uri="{FF2B5EF4-FFF2-40B4-BE49-F238E27FC236}">
                <a16:creationId xmlns:a16="http://schemas.microsoft.com/office/drawing/2014/main" id="{25508E97-4AAC-4B93-BC54-AFF59B214CF8}"/>
              </a:ext>
            </a:extLst>
          </p:cNvPr>
          <p:cNvSpPr>
            <a:spLocks noGrp="1"/>
          </p:cNvSpPr>
          <p:nvPr>
            <p:ph type="body" sz="quarter" idx="25"/>
          </p:nvPr>
        </p:nvSpPr>
        <p:spPr/>
        <p:txBody>
          <a:bodyPr/>
          <a:lstStyle/>
          <a:p>
            <a:r>
              <a:rPr lang="en-US" dirty="0"/>
              <a:t>Revenue by year</a:t>
            </a:r>
          </a:p>
        </p:txBody>
      </p:sp>
      <p:sp>
        <p:nvSpPr>
          <p:cNvPr id="778" name="Footer Placeholder 777">
            <a:extLst>
              <a:ext uri="{FF2B5EF4-FFF2-40B4-BE49-F238E27FC236}">
                <a16:creationId xmlns:a16="http://schemas.microsoft.com/office/drawing/2014/main" id="{19834C9A-0F33-41A0-87C5-895769CD72E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79" name="Slide Number Placeholder 778">
            <a:extLst>
              <a:ext uri="{FF2B5EF4-FFF2-40B4-BE49-F238E27FC236}">
                <a16:creationId xmlns:a16="http://schemas.microsoft.com/office/drawing/2014/main" id="{766B8C96-025A-4125-B64A-B90AECE1DA2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20</a:t>
            </a:fld>
            <a:endParaRPr lang="en-US" dirty="0"/>
          </a:p>
        </p:txBody>
      </p:sp>
      <p:sp>
        <p:nvSpPr>
          <p:cNvPr id="960" name="Date Placeholder 959">
            <a:extLst>
              <a:ext uri="{FF2B5EF4-FFF2-40B4-BE49-F238E27FC236}">
                <a16:creationId xmlns:a16="http://schemas.microsoft.com/office/drawing/2014/main" id="{AA069620-EBBB-45EF-B222-22B45D475FE0}"/>
              </a:ext>
            </a:extLst>
          </p:cNvPr>
          <p:cNvSpPr>
            <a:spLocks noGrp="1"/>
          </p:cNvSpPr>
          <p:nvPr>
            <p:ph type="dt" sz="half" idx="2"/>
          </p:nvPr>
        </p:nvSpPr>
        <p:spPr>
          <a:xfrm rot="5400000">
            <a:off x="10595991" y="5074920"/>
            <a:ext cx="2647667" cy="365125"/>
          </a:xfrm>
        </p:spPr>
        <p:txBody>
          <a:bodyPr/>
          <a:lstStyle/>
          <a:p>
            <a:r>
              <a:rPr lang="en-US" dirty="0"/>
              <a:t>May 21, 20XX</a:t>
            </a:r>
          </a:p>
        </p:txBody>
      </p:sp>
      <p:graphicFrame>
        <p:nvGraphicFramePr>
          <p:cNvPr id="30" name="Content Placeholder 13" descr="Chart">
            <a:extLst>
              <a:ext uri="{FF2B5EF4-FFF2-40B4-BE49-F238E27FC236}">
                <a16:creationId xmlns:a16="http://schemas.microsoft.com/office/drawing/2014/main" id="{776AF5D3-23C6-406C-884A-E5C415BD94A2}"/>
              </a:ext>
            </a:extLst>
          </p:cNvPr>
          <p:cNvGraphicFramePr>
            <a:graphicFrameLocks noGrp="1"/>
          </p:cNvGraphicFramePr>
          <p:nvPr>
            <p:ph sz="quarter" idx="33"/>
            <p:extLst>
              <p:ext uri="{D42A27DB-BD31-4B8C-83A1-F6EECF244321}">
                <p14:modId xmlns:p14="http://schemas.microsoft.com/office/powerpoint/2010/main" val="800023400"/>
              </p:ext>
            </p:extLst>
          </p:nvPr>
        </p:nvGraphicFramePr>
        <p:xfrm>
          <a:off x="5980176" y="3333749"/>
          <a:ext cx="4999580" cy="30001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839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Title 520">
            <a:extLst>
              <a:ext uri="{FF2B5EF4-FFF2-40B4-BE49-F238E27FC236}">
                <a16:creationId xmlns:a16="http://schemas.microsoft.com/office/drawing/2014/main" id="{75E89A79-8045-461F-B701-875D0FD4C844}"/>
              </a:ext>
            </a:extLst>
          </p:cNvPr>
          <p:cNvSpPr>
            <a:spLocks noGrp="1"/>
          </p:cNvSpPr>
          <p:nvPr>
            <p:ph type="title"/>
          </p:nvPr>
        </p:nvSpPr>
        <p:spPr>
          <a:xfrm>
            <a:off x="681698" y="512299"/>
            <a:ext cx="10515600" cy="727388"/>
          </a:xfrm>
        </p:spPr>
        <p:txBody>
          <a:bodyPr/>
          <a:lstStyle/>
          <a:p>
            <a:r>
              <a:rPr lang="en-US" noProof="0" dirty="0"/>
              <a:t>Two-year action plan</a:t>
            </a:r>
            <a:endParaRPr lang="en-US" dirty="0"/>
          </a:p>
        </p:txBody>
      </p:sp>
      <p:sp>
        <p:nvSpPr>
          <p:cNvPr id="265" name="Text Placeholder 264">
            <a:extLst>
              <a:ext uri="{FF2B5EF4-FFF2-40B4-BE49-F238E27FC236}">
                <a16:creationId xmlns:a16="http://schemas.microsoft.com/office/drawing/2014/main" id="{80DEB6D2-1B7D-4DB3-B668-8D4711ADFCFC}"/>
              </a:ext>
            </a:extLst>
          </p:cNvPr>
          <p:cNvSpPr>
            <a:spLocks noGrp="1"/>
          </p:cNvSpPr>
          <p:nvPr>
            <p:ph type="body" sz="quarter" idx="43"/>
          </p:nvPr>
        </p:nvSpPr>
        <p:spPr>
          <a:xfrm>
            <a:off x="1992423" y="1780403"/>
            <a:ext cx="1440088" cy="586248"/>
          </a:xfrm>
        </p:spPr>
        <p:txBody>
          <a:bodyPr/>
          <a:lstStyle/>
          <a:p>
            <a:r>
              <a:rPr lang="en-ZA" dirty="0"/>
              <a:t>Draft blueprints​</a:t>
            </a:r>
          </a:p>
        </p:txBody>
      </p:sp>
      <p:sp>
        <p:nvSpPr>
          <p:cNvPr id="359" name="Text Placeholder 358">
            <a:extLst>
              <a:ext uri="{FF2B5EF4-FFF2-40B4-BE49-F238E27FC236}">
                <a16:creationId xmlns:a16="http://schemas.microsoft.com/office/drawing/2014/main" id="{24201780-B905-4CC0-A002-E052C967096B}"/>
              </a:ext>
            </a:extLst>
          </p:cNvPr>
          <p:cNvSpPr>
            <a:spLocks noGrp="1"/>
          </p:cNvSpPr>
          <p:nvPr>
            <p:ph type="body" sz="quarter" idx="44"/>
          </p:nvPr>
        </p:nvSpPr>
        <p:spPr>
          <a:xfrm>
            <a:off x="4360668" y="1780403"/>
            <a:ext cx="1440088" cy="586248"/>
          </a:xfrm>
        </p:spPr>
        <p:txBody>
          <a:bodyPr/>
          <a:lstStyle/>
          <a:p>
            <a:r>
              <a:rPr lang="en-ZA" dirty="0"/>
              <a:t>Run focus groups</a:t>
            </a:r>
            <a:r>
              <a:rPr lang="en-US" dirty="0"/>
              <a:t>​</a:t>
            </a:r>
          </a:p>
        </p:txBody>
      </p:sp>
      <p:sp>
        <p:nvSpPr>
          <p:cNvPr id="360" name="Text Placeholder 359">
            <a:extLst>
              <a:ext uri="{FF2B5EF4-FFF2-40B4-BE49-F238E27FC236}">
                <a16:creationId xmlns:a16="http://schemas.microsoft.com/office/drawing/2014/main" id="{21E19E01-1E76-46A1-BFDD-F02550302CAB}"/>
              </a:ext>
            </a:extLst>
          </p:cNvPr>
          <p:cNvSpPr>
            <a:spLocks noGrp="1"/>
          </p:cNvSpPr>
          <p:nvPr>
            <p:ph type="body" sz="quarter" idx="45"/>
          </p:nvPr>
        </p:nvSpPr>
        <p:spPr>
          <a:xfrm>
            <a:off x="8307743" y="1780403"/>
            <a:ext cx="1440088" cy="586248"/>
          </a:xfrm>
        </p:spPr>
        <p:txBody>
          <a:bodyPr/>
          <a:lstStyle/>
          <a:p>
            <a:r>
              <a:rPr lang="en-ZA" dirty="0"/>
              <a:t>Gather feedback​</a:t>
            </a:r>
          </a:p>
        </p:txBody>
      </p:sp>
      <p:sp>
        <p:nvSpPr>
          <p:cNvPr id="117" name="Text Placeholder 116">
            <a:extLst>
              <a:ext uri="{FF2B5EF4-FFF2-40B4-BE49-F238E27FC236}">
                <a16:creationId xmlns:a16="http://schemas.microsoft.com/office/drawing/2014/main" id="{E7989F67-1903-4A19-A106-F0EF1A1F5095}"/>
              </a:ext>
            </a:extLst>
          </p:cNvPr>
          <p:cNvSpPr>
            <a:spLocks noGrp="1"/>
          </p:cNvSpPr>
          <p:nvPr>
            <p:ph type="body" sz="quarter" idx="41"/>
          </p:nvPr>
        </p:nvSpPr>
        <p:spPr>
          <a:xfrm>
            <a:off x="505322" y="2436036"/>
            <a:ext cx="1194201" cy="501726"/>
          </a:xfrm>
        </p:spPr>
        <p:txBody>
          <a:bodyPr/>
          <a:lstStyle/>
          <a:p>
            <a:r>
              <a:rPr lang="en-US" dirty="0"/>
              <a:t>20XX</a:t>
            </a:r>
          </a:p>
        </p:txBody>
      </p:sp>
      <p:sp>
        <p:nvSpPr>
          <p:cNvPr id="21" name="Text Placeholder 20">
            <a:extLst>
              <a:ext uri="{FF2B5EF4-FFF2-40B4-BE49-F238E27FC236}">
                <a16:creationId xmlns:a16="http://schemas.microsoft.com/office/drawing/2014/main" id="{136CD9B0-0D33-483A-8178-E8D42A035C20}"/>
              </a:ext>
            </a:extLst>
          </p:cNvPr>
          <p:cNvSpPr>
            <a:spLocks noGrp="1"/>
          </p:cNvSpPr>
          <p:nvPr>
            <p:ph type="body" sz="quarter" idx="17"/>
          </p:nvPr>
        </p:nvSpPr>
        <p:spPr>
          <a:xfrm>
            <a:off x="1675402" y="2774313"/>
            <a:ext cx="495300" cy="904490"/>
          </a:xfrm>
        </p:spPr>
        <p:txBody>
          <a:bodyPr/>
          <a:lstStyle/>
          <a:p>
            <a:r>
              <a:rPr lang="en-US" dirty="0"/>
              <a:t>Jan</a:t>
            </a:r>
          </a:p>
        </p:txBody>
      </p:sp>
      <p:sp>
        <p:nvSpPr>
          <p:cNvPr id="22" name="Text Placeholder 21">
            <a:extLst>
              <a:ext uri="{FF2B5EF4-FFF2-40B4-BE49-F238E27FC236}">
                <a16:creationId xmlns:a16="http://schemas.microsoft.com/office/drawing/2014/main" id="{2C9AC3EB-BB29-45E4-B0F6-57C288376F89}"/>
              </a:ext>
            </a:extLst>
          </p:cNvPr>
          <p:cNvSpPr>
            <a:spLocks noGrp="1"/>
          </p:cNvSpPr>
          <p:nvPr>
            <p:ph type="body" sz="quarter" idx="18"/>
          </p:nvPr>
        </p:nvSpPr>
        <p:spPr>
          <a:xfrm>
            <a:off x="2464817" y="2774313"/>
            <a:ext cx="495300" cy="904490"/>
          </a:xfrm>
        </p:spPr>
        <p:txBody>
          <a:bodyPr/>
          <a:lstStyle/>
          <a:p>
            <a:r>
              <a:rPr lang="en-US" dirty="0"/>
              <a:t>Feb</a:t>
            </a:r>
          </a:p>
        </p:txBody>
      </p:sp>
      <p:sp>
        <p:nvSpPr>
          <p:cNvPr id="23" name="Text Placeholder 22">
            <a:extLst>
              <a:ext uri="{FF2B5EF4-FFF2-40B4-BE49-F238E27FC236}">
                <a16:creationId xmlns:a16="http://schemas.microsoft.com/office/drawing/2014/main" id="{2659488C-2AB1-41CD-81A6-2CB1D89A0C27}"/>
              </a:ext>
            </a:extLst>
          </p:cNvPr>
          <p:cNvSpPr>
            <a:spLocks noGrp="1"/>
          </p:cNvSpPr>
          <p:nvPr>
            <p:ph type="body" sz="quarter" idx="19"/>
          </p:nvPr>
        </p:nvSpPr>
        <p:spPr>
          <a:xfrm>
            <a:off x="3254232" y="2774313"/>
            <a:ext cx="495300" cy="904490"/>
          </a:xfrm>
        </p:spPr>
        <p:txBody>
          <a:bodyPr/>
          <a:lstStyle/>
          <a:p>
            <a:r>
              <a:rPr lang="en-US" dirty="0"/>
              <a:t>Mar</a:t>
            </a:r>
          </a:p>
        </p:txBody>
      </p:sp>
      <p:sp>
        <p:nvSpPr>
          <p:cNvPr id="24" name="Text Placeholder 23">
            <a:extLst>
              <a:ext uri="{FF2B5EF4-FFF2-40B4-BE49-F238E27FC236}">
                <a16:creationId xmlns:a16="http://schemas.microsoft.com/office/drawing/2014/main" id="{A43C4ED9-1027-445A-A826-A807CFC08742}"/>
              </a:ext>
            </a:extLst>
          </p:cNvPr>
          <p:cNvSpPr>
            <a:spLocks noGrp="1"/>
          </p:cNvSpPr>
          <p:nvPr>
            <p:ph type="body" sz="quarter" idx="20"/>
          </p:nvPr>
        </p:nvSpPr>
        <p:spPr>
          <a:xfrm>
            <a:off x="4043647" y="2774313"/>
            <a:ext cx="495300" cy="904490"/>
          </a:xfrm>
        </p:spPr>
        <p:txBody>
          <a:bodyPr/>
          <a:lstStyle/>
          <a:p>
            <a:r>
              <a:rPr lang="en-US" dirty="0"/>
              <a:t>Apr</a:t>
            </a:r>
          </a:p>
        </p:txBody>
      </p:sp>
      <p:sp>
        <p:nvSpPr>
          <p:cNvPr id="25" name="Text Placeholder 24">
            <a:extLst>
              <a:ext uri="{FF2B5EF4-FFF2-40B4-BE49-F238E27FC236}">
                <a16:creationId xmlns:a16="http://schemas.microsoft.com/office/drawing/2014/main" id="{B09EB51E-092D-4C97-B81F-91EF721ED808}"/>
              </a:ext>
            </a:extLst>
          </p:cNvPr>
          <p:cNvSpPr>
            <a:spLocks noGrp="1"/>
          </p:cNvSpPr>
          <p:nvPr>
            <p:ph type="body" sz="quarter" idx="21"/>
          </p:nvPr>
        </p:nvSpPr>
        <p:spPr>
          <a:xfrm>
            <a:off x="4833062" y="2774313"/>
            <a:ext cx="495300" cy="904490"/>
          </a:xfrm>
        </p:spPr>
        <p:txBody>
          <a:bodyPr/>
          <a:lstStyle/>
          <a:p>
            <a:r>
              <a:rPr lang="en-US" dirty="0"/>
              <a:t>May</a:t>
            </a:r>
          </a:p>
        </p:txBody>
      </p:sp>
      <p:sp>
        <p:nvSpPr>
          <p:cNvPr id="26" name="Text Placeholder 25">
            <a:extLst>
              <a:ext uri="{FF2B5EF4-FFF2-40B4-BE49-F238E27FC236}">
                <a16:creationId xmlns:a16="http://schemas.microsoft.com/office/drawing/2014/main" id="{9CA707E6-1153-42ED-B68A-B36B00A4FA64}"/>
              </a:ext>
            </a:extLst>
          </p:cNvPr>
          <p:cNvSpPr>
            <a:spLocks noGrp="1"/>
          </p:cNvSpPr>
          <p:nvPr>
            <p:ph type="body" sz="quarter" idx="22"/>
          </p:nvPr>
        </p:nvSpPr>
        <p:spPr>
          <a:xfrm>
            <a:off x="5622477" y="2774313"/>
            <a:ext cx="495300" cy="904490"/>
          </a:xfrm>
        </p:spPr>
        <p:txBody>
          <a:bodyPr/>
          <a:lstStyle/>
          <a:p>
            <a:r>
              <a:rPr lang="en-US" dirty="0"/>
              <a:t>Jun</a:t>
            </a:r>
          </a:p>
        </p:txBody>
      </p:sp>
      <p:sp>
        <p:nvSpPr>
          <p:cNvPr id="27" name="Text Placeholder 26">
            <a:extLst>
              <a:ext uri="{FF2B5EF4-FFF2-40B4-BE49-F238E27FC236}">
                <a16:creationId xmlns:a16="http://schemas.microsoft.com/office/drawing/2014/main" id="{4EB230FD-A423-4C1B-A131-826E8FDF873B}"/>
              </a:ext>
            </a:extLst>
          </p:cNvPr>
          <p:cNvSpPr>
            <a:spLocks noGrp="1"/>
          </p:cNvSpPr>
          <p:nvPr>
            <p:ph type="body" sz="quarter" idx="23"/>
          </p:nvPr>
        </p:nvSpPr>
        <p:spPr>
          <a:xfrm>
            <a:off x="6411892" y="2774313"/>
            <a:ext cx="495300" cy="904490"/>
          </a:xfrm>
        </p:spPr>
        <p:txBody>
          <a:bodyPr/>
          <a:lstStyle/>
          <a:p>
            <a:r>
              <a:rPr lang="en-US" dirty="0"/>
              <a:t>Jul</a:t>
            </a:r>
          </a:p>
        </p:txBody>
      </p:sp>
      <p:sp>
        <p:nvSpPr>
          <p:cNvPr id="28" name="Text Placeholder 27">
            <a:extLst>
              <a:ext uri="{FF2B5EF4-FFF2-40B4-BE49-F238E27FC236}">
                <a16:creationId xmlns:a16="http://schemas.microsoft.com/office/drawing/2014/main" id="{1A709C7F-A89A-4221-A69B-D39EE05158CC}"/>
              </a:ext>
            </a:extLst>
          </p:cNvPr>
          <p:cNvSpPr>
            <a:spLocks noGrp="1"/>
          </p:cNvSpPr>
          <p:nvPr>
            <p:ph type="body" sz="quarter" idx="24"/>
          </p:nvPr>
        </p:nvSpPr>
        <p:spPr>
          <a:xfrm>
            <a:off x="7201307" y="2774313"/>
            <a:ext cx="495300" cy="904490"/>
          </a:xfrm>
        </p:spPr>
        <p:txBody>
          <a:bodyPr/>
          <a:lstStyle/>
          <a:p>
            <a:r>
              <a:rPr lang="en-US" dirty="0"/>
              <a:t>Aug</a:t>
            </a:r>
          </a:p>
        </p:txBody>
      </p:sp>
      <p:sp>
        <p:nvSpPr>
          <p:cNvPr id="29" name="Text Placeholder 28">
            <a:extLst>
              <a:ext uri="{FF2B5EF4-FFF2-40B4-BE49-F238E27FC236}">
                <a16:creationId xmlns:a16="http://schemas.microsoft.com/office/drawing/2014/main" id="{0D50A79D-B5A3-4958-881E-84CCD4C0424D}"/>
              </a:ext>
            </a:extLst>
          </p:cNvPr>
          <p:cNvSpPr>
            <a:spLocks noGrp="1"/>
          </p:cNvSpPr>
          <p:nvPr>
            <p:ph type="body" sz="quarter" idx="25"/>
          </p:nvPr>
        </p:nvSpPr>
        <p:spPr>
          <a:xfrm>
            <a:off x="7990722" y="2774313"/>
            <a:ext cx="495300" cy="904490"/>
          </a:xfrm>
        </p:spPr>
        <p:txBody>
          <a:bodyPr/>
          <a:lstStyle/>
          <a:p>
            <a:r>
              <a:rPr lang="en-US" dirty="0"/>
              <a:t>Sep</a:t>
            </a:r>
          </a:p>
        </p:txBody>
      </p:sp>
      <p:sp>
        <p:nvSpPr>
          <p:cNvPr id="30" name="Text Placeholder 29">
            <a:extLst>
              <a:ext uri="{FF2B5EF4-FFF2-40B4-BE49-F238E27FC236}">
                <a16:creationId xmlns:a16="http://schemas.microsoft.com/office/drawing/2014/main" id="{D1B929E5-2D2A-44DA-AF7C-A69B7C449A93}"/>
              </a:ext>
            </a:extLst>
          </p:cNvPr>
          <p:cNvSpPr>
            <a:spLocks noGrp="1"/>
          </p:cNvSpPr>
          <p:nvPr>
            <p:ph type="body" sz="quarter" idx="26"/>
          </p:nvPr>
        </p:nvSpPr>
        <p:spPr>
          <a:xfrm>
            <a:off x="8780137" y="2774313"/>
            <a:ext cx="495300" cy="904490"/>
          </a:xfrm>
        </p:spPr>
        <p:txBody>
          <a:bodyPr/>
          <a:lstStyle/>
          <a:p>
            <a:r>
              <a:rPr lang="en-US" dirty="0"/>
              <a:t>Oct</a:t>
            </a:r>
          </a:p>
        </p:txBody>
      </p:sp>
      <p:sp>
        <p:nvSpPr>
          <p:cNvPr id="31" name="Text Placeholder 30">
            <a:extLst>
              <a:ext uri="{FF2B5EF4-FFF2-40B4-BE49-F238E27FC236}">
                <a16:creationId xmlns:a16="http://schemas.microsoft.com/office/drawing/2014/main" id="{200D9E81-7ACC-48D9-B066-8DB4664FF81C}"/>
              </a:ext>
            </a:extLst>
          </p:cNvPr>
          <p:cNvSpPr>
            <a:spLocks noGrp="1"/>
          </p:cNvSpPr>
          <p:nvPr>
            <p:ph type="body" sz="quarter" idx="27"/>
          </p:nvPr>
        </p:nvSpPr>
        <p:spPr>
          <a:xfrm>
            <a:off x="9569552" y="2774313"/>
            <a:ext cx="495300" cy="904490"/>
          </a:xfrm>
        </p:spPr>
        <p:txBody>
          <a:bodyPr/>
          <a:lstStyle/>
          <a:p>
            <a:r>
              <a:rPr lang="en-US" dirty="0"/>
              <a:t>Nov</a:t>
            </a:r>
          </a:p>
        </p:txBody>
      </p:sp>
      <p:sp>
        <p:nvSpPr>
          <p:cNvPr id="32" name="Text Placeholder 31">
            <a:extLst>
              <a:ext uri="{FF2B5EF4-FFF2-40B4-BE49-F238E27FC236}">
                <a16:creationId xmlns:a16="http://schemas.microsoft.com/office/drawing/2014/main" id="{59EF5B5B-BF97-4209-AF1D-A811D2A5ABE7}"/>
              </a:ext>
            </a:extLst>
          </p:cNvPr>
          <p:cNvSpPr>
            <a:spLocks noGrp="1"/>
          </p:cNvSpPr>
          <p:nvPr>
            <p:ph type="body" sz="quarter" idx="28"/>
          </p:nvPr>
        </p:nvSpPr>
        <p:spPr>
          <a:xfrm>
            <a:off x="10358963" y="2774313"/>
            <a:ext cx="495300" cy="904490"/>
          </a:xfrm>
        </p:spPr>
        <p:txBody>
          <a:bodyPr/>
          <a:lstStyle/>
          <a:p>
            <a:r>
              <a:rPr lang="en-US" dirty="0"/>
              <a:t>Dec</a:t>
            </a:r>
          </a:p>
        </p:txBody>
      </p:sp>
      <p:sp>
        <p:nvSpPr>
          <p:cNvPr id="564" name="Text Placeholder 563">
            <a:extLst>
              <a:ext uri="{FF2B5EF4-FFF2-40B4-BE49-F238E27FC236}">
                <a16:creationId xmlns:a16="http://schemas.microsoft.com/office/drawing/2014/main" id="{F2B336D5-ADE1-457B-B99D-F7EC2A4A3116}"/>
              </a:ext>
            </a:extLst>
          </p:cNvPr>
          <p:cNvSpPr>
            <a:spLocks noGrp="1"/>
          </p:cNvSpPr>
          <p:nvPr>
            <p:ph type="body" sz="quarter" idx="46"/>
          </p:nvPr>
        </p:nvSpPr>
        <p:spPr>
          <a:xfrm>
            <a:off x="1992423" y="3563114"/>
            <a:ext cx="1440088" cy="586248"/>
          </a:xfrm>
        </p:spPr>
        <p:txBody>
          <a:bodyPr/>
          <a:lstStyle/>
          <a:p>
            <a:r>
              <a:rPr lang="en-ZA" dirty="0"/>
              <a:t>Test design​</a:t>
            </a:r>
          </a:p>
        </p:txBody>
      </p:sp>
      <p:sp>
        <p:nvSpPr>
          <p:cNvPr id="565" name="Text Placeholder 564">
            <a:extLst>
              <a:ext uri="{FF2B5EF4-FFF2-40B4-BE49-F238E27FC236}">
                <a16:creationId xmlns:a16="http://schemas.microsoft.com/office/drawing/2014/main" id="{D6884773-025A-4056-9120-967A7484E1F4}"/>
              </a:ext>
            </a:extLst>
          </p:cNvPr>
          <p:cNvSpPr>
            <a:spLocks noGrp="1"/>
          </p:cNvSpPr>
          <p:nvPr>
            <p:ph type="body" sz="quarter" idx="47"/>
          </p:nvPr>
        </p:nvSpPr>
        <p:spPr>
          <a:xfrm>
            <a:off x="5939498" y="3563114"/>
            <a:ext cx="1440088" cy="586248"/>
          </a:xfrm>
        </p:spPr>
        <p:txBody>
          <a:bodyPr/>
          <a:lstStyle/>
          <a:p>
            <a:r>
              <a:rPr lang="en-ZA" dirty="0"/>
              <a:t>Launch design​</a:t>
            </a:r>
          </a:p>
        </p:txBody>
      </p:sp>
      <p:sp>
        <p:nvSpPr>
          <p:cNvPr id="566" name="Text Placeholder 565">
            <a:extLst>
              <a:ext uri="{FF2B5EF4-FFF2-40B4-BE49-F238E27FC236}">
                <a16:creationId xmlns:a16="http://schemas.microsoft.com/office/drawing/2014/main" id="{FBD2A640-DB0A-44EA-AC04-32643D22EEFA}"/>
              </a:ext>
            </a:extLst>
          </p:cNvPr>
          <p:cNvSpPr>
            <a:spLocks noGrp="1"/>
          </p:cNvSpPr>
          <p:nvPr>
            <p:ph type="body" sz="quarter" idx="48"/>
          </p:nvPr>
        </p:nvSpPr>
        <p:spPr>
          <a:xfrm>
            <a:off x="9886573" y="3563114"/>
            <a:ext cx="1440088" cy="586248"/>
          </a:xfrm>
        </p:spPr>
        <p:txBody>
          <a:bodyPr/>
          <a:lstStyle/>
          <a:p>
            <a:r>
              <a:rPr lang="en-ZA" dirty="0"/>
              <a:t>Deliver to client</a:t>
            </a:r>
          </a:p>
        </p:txBody>
      </p:sp>
      <p:sp>
        <p:nvSpPr>
          <p:cNvPr id="118" name="Text Placeholder 117">
            <a:extLst>
              <a:ext uri="{FF2B5EF4-FFF2-40B4-BE49-F238E27FC236}">
                <a16:creationId xmlns:a16="http://schemas.microsoft.com/office/drawing/2014/main" id="{81ABC74D-88CC-4A76-8A8D-F81C078BE9F5}"/>
              </a:ext>
            </a:extLst>
          </p:cNvPr>
          <p:cNvSpPr>
            <a:spLocks noGrp="1"/>
          </p:cNvSpPr>
          <p:nvPr>
            <p:ph type="body" sz="quarter" idx="42"/>
          </p:nvPr>
        </p:nvSpPr>
        <p:spPr>
          <a:xfrm>
            <a:off x="505322" y="4134112"/>
            <a:ext cx="1194201" cy="501726"/>
          </a:xfrm>
        </p:spPr>
        <p:txBody>
          <a:bodyPr/>
          <a:lstStyle/>
          <a:p>
            <a:r>
              <a:rPr lang="en-US" dirty="0"/>
              <a:t>20XX</a:t>
            </a:r>
          </a:p>
        </p:txBody>
      </p:sp>
      <p:sp>
        <p:nvSpPr>
          <p:cNvPr id="49" name="Text Placeholder 48">
            <a:extLst>
              <a:ext uri="{FF2B5EF4-FFF2-40B4-BE49-F238E27FC236}">
                <a16:creationId xmlns:a16="http://schemas.microsoft.com/office/drawing/2014/main" id="{BE507CAC-2AEA-4E98-917E-58DA9BF7F0EA}"/>
              </a:ext>
            </a:extLst>
          </p:cNvPr>
          <p:cNvSpPr>
            <a:spLocks noGrp="1"/>
          </p:cNvSpPr>
          <p:nvPr>
            <p:ph type="body" sz="quarter" idx="29"/>
          </p:nvPr>
        </p:nvSpPr>
        <p:spPr>
          <a:xfrm>
            <a:off x="1675402" y="4476140"/>
            <a:ext cx="495300" cy="904490"/>
          </a:xfrm>
        </p:spPr>
        <p:txBody>
          <a:bodyPr/>
          <a:lstStyle/>
          <a:p>
            <a:r>
              <a:rPr lang="en-US" dirty="0"/>
              <a:t>Jan</a:t>
            </a:r>
          </a:p>
        </p:txBody>
      </p:sp>
      <p:sp>
        <p:nvSpPr>
          <p:cNvPr id="50" name="Text Placeholder 49">
            <a:extLst>
              <a:ext uri="{FF2B5EF4-FFF2-40B4-BE49-F238E27FC236}">
                <a16:creationId xmlns:a16="http://schemas.microsoft.com/office/drawing/2014/main" id="{FBCFD3EC-BE47-440E-A3D2-19921F772FEA}"/>
              </a:ext>
            </a:extLst>
          </p:cNvPr>
          <p:cNvSpPr>
            <a:spLocks noGrp="1"/>
          </p:cNvSpPr>
          <p:nvPr>
            <p:ph type="body" sz="quarter" idx="30"/>
          </p:nvPr>
        </p:nvSpPr>
        <p:spPr>
          <a:xfrm>
            <a:off x="2464817" y="4476140"/>
            <a:ext cx="495300" cy="904490"/>
          </a:xfrm>
        </p:spPr>
        <p:txBody>
          <a:bodyPr/>
          <a:lstStyle/>
          <a:p>
            <a:r>
              <a:rPr lang="en-US" dirty="0"/>
              <a:t>Feb</a:t>
            </a:r>
          </a:p>
        </p:txBody>
      </p:sp>
      <p:sp>
        <p:nvSpPr>
          <p:cNvPr id="51" name="Text Placeholder 50">
            <a:extLst>
              <a:ext uri="{FF2B5EF4-FFF2-40B4-BE49-F238E27FC236}">
                <a16:creationId xmlns:a16="http://schemas.microsoft.com/office/drawing/2014/main" id="{CB05F6D6-4A56-4230-99DC-8FC74BBA428B}"/>
              </a:ext>
            </a:extLst>
          </p:cNvPr>
          <p:cNvSpPr>
            <a:spLocks noGrp="1"/>
          </p:cNvSpPr>
          <p:nvPr>
            <p:ph type="body" sz="quarter" idx="31"/>
          </p:nvPr>
        </p:nvSpPr>
        <p:spPr>
          <a:xfrm>
            <a:off x="3254232" y="4476140"/>
            <a:ext cx="495300" cy="904490"/>
          </a:xfrm>
        </p:spPr>
        <p:txBody>
          <a:bodyPr/>
          <a:lstStyle/>
          <a:p>
            <a:r>
              <a:rPr lang="en-US" dirty="0"/>
              <a:t>Mar</a:t>
            </a:r>
          </a:p>
        </p:txBody>
      </p:sp>
      <p:sp>
        <p:nvSpPr>
          <p:cNvPr id="52" name="Text Placeholder 51">
            <a:extLst>
              <a:ext uri="{FF2B5EF4-FFF2-40B4-BE49-F238E27FC236}">
                <a16:creationId xmlns:a16="http://schemas.microsoft.com/office/drawing/2014/main" id="{F3BC8B38-4447-462E-9B98-085EEB3DF771}"/>
              </a:ext>
            </a:extLst>
          </p:cNvPr>
          <p:cNvSpPr>
            <a:spLocks noGrp="1"/>
          </p:cNvSpPr>
          <p:nvPr>
            <p:ph type="body" sz="quarter" idx="32"/>
          </p:nvPr>
        </p:nvSpPr>
        <p:spPr>
          <a:xfrm>
            <a:off x="4043647" y="4476140"/>
            <a:ext cx="495300" cy="904490"/>
          </a:xfrm>
        </p:spPr>
        <p:txBody>
          <a:bodyPr/>
          <a:lstStyle/>
          <a:p>
            <a:r>
              <a:rPr lang="en-US" dirty="0"/>
              <a:t>Apr</a:t>
            </a:r>
          </a:p>
        </p:txBody>
      </p:sp>
      <p:sp>
        <p:nvSpPr>
          <p:cNvPr id="53" name="Text Placeholder 52">
            <a:extLst>
              <a:ext uri="{FF2B5EF4-FFF2-40B4-BE49-F238E27FC236}">
                <a16:creationId xmlns:a16="http://schemas.microsoft.com/office/drawing/2014/main" id="{096CE8AF-DCA7-4FDD-B792-73BFD0D0FDA6}"/>
              </a:ext>
            </a:extLst>
          </p:cNvPr>
          <p:cNvSpPr>
            <a:spLocks noGrp="1"/>
          </p:cNvSpPr>
          <p:nvPr>
            <p:ph type="body" sz="quarter" idx="33"/>
          </p:nvPr>
        </p:nvSpPr>
        <p:spPr>
          <a:xfrm>
            <a:off x="4833062" y="4476140"/>
            <a:ext cx="495300" cy="904490"/>
          </a:xfrm>
        </p:spPr>
        <p:txBody>
          <a:bodyPr/>
          <a:lstStyle/>
          <a:p>
            <a:r>
              <a:rPr lang="en-US" dirty="0"/>
              <a:t>May</a:t>
            </a:r>
          </a:p>
        </p:txBody>
      </p:sp>
      <p:sp>
        <p:nvSpPr>
          <p:cNvPr id="54" name="Text Placeholder 53">
            <a:extLst>
              <a:ext uri="{FF2B5EF4-FFF2-40B4-BE49-F238E27FC236}">
                <a16:creationId xmlns:a16="http://schemas.microsoft.com/office/drawing/2014/main" id="{5B9D4BA0-B371-40E9-AA9C-DBAB7E804FD3}"/>
              </a:ext>
            </a:extLst>
          </p:cNvPr>
          <p:cNvSpPr>
            <a:spLocks noGrp="1"/>
          </p:cNvSpPr>
          <p:nvPr>
            <p:ph type="body" sz="quarter" idx="34"/>
          </p:nvPr>
        </p:nvSpPr>
        <p:spPr>
          <a:xfrm>
            <a:off x="5622477" y="4476140"/>
            <a:ext cx="495300" cy="904490"/>
          </a:xfrm>
        </p:spPr>
        <p:txBody>
          <a:bodyPr/>
          <a:lstStyle/>
          <a:p>
            <a:r>
              <a:rPr lang="en-US" dirty="0"/>
              <a:t>Jun</a:t>
            </a:r>
          </a:p>
        </p:txBody>
      </p:sp>
      <p:sp>
        <p:nvSpPr>
          <p:cNvPr id="55" name="Text Placeholder 54">
            <a:extLst>
              <a:ext uri="{FF2B5EF4-FFF2-40B4-BE49-F238E27FC236}">
                <a16:creationId xmlns:a16="http://schemas.microsoft.com/office/drawing/2014/main" id="{EF3CD94E-5BA2-4097-A125-B94982A4FC2A}"/>
              </a:ext>
            </a:extLst>
          </p:cNvPr>
          <p:cNvSpPr>
            <a:spLocks noGrp="1"/>
          </p:cNvSpPr>
          <p:nvPr>
            <p:ph type="body" sz="quarter" idx="35"/>
          </p:nvPr>
        </p:nvSpPr>
        <p:spPr>
          <a:xfrm>
            <a:off x="6411892" y="4476140"/>
            <a:ext cx="495300" cy="904490"/>
          </a:xfrm>
        </p:spPr>
        <p:txBody>
          <a:bodyPr/>
          <a:lstStyle/>
          <a:p>
            <a:r>
              <a:rPr lang="en-US" dirty="0"/>
              <a:t>Jul</a:t>
            </a:r>
          </a:p>
        </p:txBody>
      </p:sp>
      <p:sp>
        <p:nvSpPr>
          <p:cNvPr id="56" name="Text Placeholder 55">
            <a:extLst>
              <a:ext uri="{FF2B5EF4-FFF2-40B4-BE49-F238E27FC236}">
                <a16:creationId xmlns:a16="http://schemas.microsoft.com/office/drawing/2014/main" id="{7BA76994-6E86-409E-BEFD-BAB3662210DF}"/>
              </a:ext>
            </a:extLst>
          </p:cNvPr>
          <p:cNvSpPr>
            <a:spLocks noGrp="1"/>
          </p:cNvSpPr>
          <p:nvPr>
            <p:ph type="body" sz="quarter" idx="36"/>
          </p:nvPr>
        </p:nvSpPr>
        <p:spPr>
          <a:xfrm>
            <a:off x="7201307" y="4476140"/>
            <a:ext cx="495300" cy="904490"/>
          </a:xfrm>
        </p:spPr>
        <p:txBody>
          <a:bodyPr/>
          <a:lstStyle/>
          <a:p>
            <a:r>
              <a:rPr lang="en-US" dirty="0"/>
              <a:t>Aug</a:t>
            </a:r>
          </a:p>
        </p:txBody>
      </p:sp>
      <p:sp>
        <p:nvSpPr>
          <p:cNvPr id="57" name="Text Placeholder 56">
            <a:extLst>
              <a:ext uri="{FF2B5EF4-FFF2-40B4-BE49-F238E27FC236}">
                <a16:creationId xmlns:a16="http://schemas.microsoft.com/office/drawing/2014/main" id="{89A5B9CA-0571-4E52-8820-C4D9ABE1E7AF}"/>
              </a:ext>
            </a:extLst>
          </p:cNvPr>
          <p:cNvSpPr>
            <a:spLocks noGrp="1"/>
          </p:cNvSpPr>
          <p:nvPr>
            <p:ph type="body" sz="quarter" idx="37"/>
          </p:nvPr>
        </p:nvSpPr>
        <p:spPr>
          <a:xfrm>
            <a:off x="7990722" y="4476140"/>
            <a:ext cx="495300" cy="904490"/>
          </a:xfrm>
        </p:spPr>
        <p:txBody>
          <a:bodyPr/>
          <a:lstStyle/>
          <a:p>
            <a:r>
              <a:rPr lang="en-US" dirty="0"/>
              <a:t>Sep</a:t>
            </a:r>
          </a:p>
        </p:txBody>
      </p:sp>
      <p:sp>
        <p:nvSpPr>
          <p:cNvPr id="58" name="Text Placeholder 57">
            <a:extLst>
              <a:ext uri="{FF2B5EF4-FFF2-40B4-BE49-F238E27FC236}">
                <a16:creationId xmlns:a16="http://schemas.microsoft.com/office/drawing/2014/main" id="{4FB742B5-6136-4D89-836B-2AE443DEEA69}"/>
              </a:ext>
            </a:extLst>
          </p:cNvPr>
          <p:cNvSpPr>
            <a:spLocks noGrp="1"/>
          </p:cNvSpPr>
          <p:nvPr>
            <p:ph type="body" sz="quarter" idx="38"/>
          </p:nvPr>
        </p:nvSpPr>
        <p:spPr>
          <a:xfrm>
            <a:off x="8780137" y="4476140"/>
            <a:ext cx="495300" cy="904490"/>
          </a:xfrm>
        </p:spPr>
        <p:txBody>
          <a:bodyPr/>
          <a:lstStyle/>
          <a:p>
            <a:r>
              <a:rPr lang="en-US" dirty="0"/>
              <a:t>Oct</a:t>
            </a:r>
          </a:p>
        </p:txBody>
      </p:sp>
      <p:sp>
        <p:nvSpPr>
          <p:cNvPr id="59" name="Text Placeholder 58">
            <a:extLst>
              <a:ext uri="{FF2B5EF4-FFF2-40B4-BE49-F238E27FC236}">
                <a16:creationId xmlns:a16="http://schemas.microsoft.com/office/drawing/2014/main" id="{4B130F84-F904-404E-840F-C6515BA16A22}"/>
              </a:ext>
            </a:extLst>
          </p:cNvPr>
          <p:cNvSpPr>
            <a:spLocks noGrp="1"/>
          </p:cNvSpPr>
          <p:nvPr>
            <p:ph type="body" sz="quarter" idx="39"/>
          </p:nvPr>
        </p:nvSpPr>
        <p:spPr>
          <a:xfrm>
            <a:off x="9569552" y="4476140"/>
            <a:ext cx="495300" cy="904490"/>
          </a:xfrm>
        </p:spPr>
        <p:txBody>
          <a:bodyPr/>
          <a:lstStyle/>
          <a:p>
            <a:r>
              <a:rPr lang="en-US" dirty="0"/>
              <a:t>Nov</a:t>
            </a:r>
          </a:p>
        </p:txBody>
      </p:sp>
      <p:sp>
        <p:nvSpPr>
          <p:cNvPr id="60" name="Text Placeholder 59">
            <a:extLst>
              <a:ext uri="{FF2B5EF4-FFF2-40B4-BE49-F238E27FC236}">
                <a16:creationId xmlns:a16="http://schemas.microsoft.com/office/drawing/2014/main" id="{C532FF97-9822-4F48-94D1-728CBD2E1C64}"/>
              </a:ext>
            </a:extLst>
          </p:cNvPr>
          <p:cNvSpPr>
            <a:spLocks noGrp="1"/>
          </p:cNvSpPr>
          <p:nvPr>
            <p:ph type="body" sz="quarter" idx="40"/>
          </p:nvPr>
        </p:nvSpPr>
        <p:spPr>
          <a:xfrm>
            <a:off x="10358963" y="4476140"/>
            <a:ext cx="495300" cy="904490"/>
          </a:xfrm>
        </p:spPr>
        <p:txBody>
          <a:bodyPr/>
          <a:lstStyle/>
          <a:p>
            <a:r>
              <a:rPr lang="en-US" dirty="0"/>
              <a:t>Dec</a:t>
            </a:r>
          </a:p>
        </p:txBody>
      </p:sp>
      <p:sp>
        <p:nvSpPr>
          <p:cNvPr id="801" name="Footer Placeholder 800">
            <a:extLst>
              <a:ext uri="{FF2B5EF4-FFF2-40B4-BE49-F238E27FC236}">
                <a16:creationId xmlns:a16="http://schemas.microsoft.com/office/drawing/2014/main" id="{CC3358B5-0C47-4100-97BA-A72EF666972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802" name="Slide Number Placeholder 801">
            <a:extLst>
              <a:ext uri="{FF2B5EF4-FFF2-40B4-BE49-F238E27FC236}">
                <a16:creationId xmlns:a16="http://schemas.microsoft.com/office/drawing/2014/main" id="{A7FD67B3-0EAD-4823-9CB1-01BC55F39E8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21</a:t>
            </a:fld>
            <a:endParaRPr lang="en-US" dirty="0"/>
          </a:p>
        </p:txBody>
      </p:sp>
      <p:sp>
        <p:nvSpPr>
          <p:cNvPr id="63" name="Date Placeholder 62">
            <a:extLst>
              <a:ext uri="{FF2B5EF4-FFF2-40B4-BE49-F238E27FC236}">
                <a16:creationId xmlns:a16="http://schemas.microsoft.com/office/drawing/2014/main" id="{17947E7C-3931-48F5-92EC-CF93DE7FB4F1}"/>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150" name="Oval 149">
            <a:extLst>
              <a:ext uri="{FF2B5EF4-FFF2-40B4-BE49-F238E27FC236}">
                <a16:creationId xmlns:a16="http://schemas.microsoft.com/office/drawing/2014/main" id="{E9880F65-3481-4185-A6A4-9E704ED6DADA}"/>
              </a:ext>
              <a:ext uri="{C183D7F6-B498-43B3-948B-1728B52AA6E4}">
                <adec:decorative xmlns:adec="http://schemas.microsoft.com/office/drawing/2017/decorative" val="1"/>
              </a:ext>
            </a:extLst>
          </p:cNvPr>
          <p:cNvSpPr/>
          <p:nvPr userDrawn="1"/>
        </p:nvSpPr>
        <p:spPr>
          <a:xfrm>
            <a:off x="183596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65ED933E-07EF-4D98-BF2F-857A474AADFC}"/>
              </a:ext>
              <a:ext uri="{C183D7F6-B498-43B3-948B-1728B52AA6E4}">
                <adec:decorative xmlns:adec="http://schemas.microsoft.com/office/drawing/2017/decorative" val="1"/>
              </a:ext>
            </a:extLst>
          </p:cNvPr>
          <p:cNvSpPr/>
          <p:nvPr userDrawn="1"/>
        </p:nvSpPr>
        <p:spPr>
          <a:xfrm>
            <a:off x="2625447"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BCB9E7A7-C7A3-4817-B0F4-C1F36CEC7038}"/>
              </a:ext>
              <a:ext uri="{C183D7F6-B498-43B3-948B-1728B52AA6E4}">
                <adec:decorative xmlns:adec="http://schemas.microsoft.com/office/drawing/2017/decorative" val="1"/>
              </a:ext>
            </a:extLst>
          </p:cNvPr>
          <p:cNvSpPr/>
          <p:nvPr userDrawn="1"/>
        </p:nvSpPr>
        <p:spPr>
          <a:xfrm>
            <a:off x="341492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2E2B365D-92EC-488A-A4FF-B400D8EFE163}"/>
              </a:ext>
              <a:ext uri="{C183D7F6-B498-43B3-948B-1728B52AA6E4}">
                <adec:decorative xmlns:adec="http://schemas.microsoft.com/office/drawing/2017/decorative" val="1"/>
              </a:ext>
            </a:extLst>
          </p:cNvPr>
          <p:cNvSpPr/>
          <p:nvPr userDrawn="1"/>
        </p:nvSpPr>
        <p:spPr>
          <a:xfrm>
            <a:off x="4204409"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9AC5439A-F0E7-4D55-9C8D-2FC3D2611E09}"/>
              </a:ext>
              <a:ext uri="{C183D7F6-B498-43B3-948B-1728B52AA6E4}">
                <adec:decorative xmlns:adec="http://schemas.microsoft.com/office/drawing/2017/decorative" val="1"/>
              </a:ext>
            </a:extLst>
          </p:cNvPr>
          <p:cNvSpPr/>
          <p:nvPr userDrawn="1"/>
        </p:nvSpPr>
        <p:spPr>
          <a:xfrm>
            <a:off x="4993890"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4F4A87E7-E901-41C3-88BF-AFB18B0B9517}"/>
              </a:ext>
              <a:ext uri="{C183D7F6-B498-43B3-948B-1728B52AA6E4}">
                <adec:decorative xmlns:adec="http://schemas.microsoft.com/office/drawing/2017/decorative" val="1"/>
              </a:ext>
            </a:extLst>
          </p:cNvPr>
          <p:cNvSpPr/>
          <p:nvPr userDrawn="1"/>
        </p:nvSpPr>
        <p:spPr>
          <a:xfrm>
            <a:off x="5783371"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B5755882-09E4-465D-9926-DC1427393B17}"/>
              </a:ext>
              <a:ext uri="{C183D7F6-B498-43B3-948B-1728B52AA6E4}">
                <adec:decorative xmlns:adec="http://schemas.microsoft.com/office/drawing/2017/decorative" val="1"/>
              </a:ext>
            </a:extLst>
          </p:cNvPr>
          <p:cNvSpPr/>
          <p:nvPr userDrawn="1"/>
        </p:nvSpPr>
        <p:spPr>
          <a:xfrm>
            <a:off x="6572852"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D802889C-9F91-489E-9076-E94A595A6930}"/>
              </a:ext>
              <a:ext uri="{C183D7F6-B498-43B3-948B-1728B52AA6E4}">
                <adec:decorative xmlns:adec="http://schemas.microsoft.com/office/drawing/2017/decorative" val="1"/>
              </a:ext>
            </a:extLst>
          </p:cNvPr>
          <p:cNvSpPr/>
          <p:nvPr userDrawn="1"/>
        </p:nvSpPr>
        <p:spPr>
          <a:xfrm>
            <a:off x="7362333"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891E0934-BF07-4F35-B68E-468112E87CED}"/>
              </a:ext>
              <a:ext uri="{C183D7F6-B498-43B3-948B-1728B52AA6E4}">
                <adec:decorative xmlns:adec="http://schemas.microsoft.com/office/drawing/2017/decorative" val="1"/>
              </a:ext>
            </a:extLst>
          </p:cNvPr>
          <p:cNvSpPr/>
          <p:nvPr userDrawn="1"/>
        </p:nvSpPr>
        <p:spPr>
          <a:xfrm>
            <a:off x="8151814"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A37E9BDD-0CD7-4027-9E5F-AB474E982F11}"/>
              </a:ext>
              <a:ext uri="{C183D7F6-B498-43B3-948B-1728B52AA6E4}">
                <adec:decorative xmlns:adec="http://schemas.microsoft.com/office/drawing/2017/decorative" val="1"/>
              </a:ext>
            </a:extLst>
          </p:cNvPr>
          <p:cNvSpPr/>
          <p:nvPr userDrawn="1"/>
        </p:nvSpPr>
        <p:spPr>
          <a:xfrm>
            <a:off x="8941295"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155AFA18-43A3-42F1-9531-670829C37FC8}"/>
              </a:ext>
              <a:ext uri="{C183D7F6-B498-43B3-948B-1728B52AA6E4}">
                <adec:decorative xmlns:adec="http://schemas.microsoft.com/office/drawing/2017/decorative" val="1"/>
              </a:ext>
            </a:extLst>
          </p:cNvPr>
          <p:cNvSpPr/>
          <p:nvPr userDrawn="1"/>
        </p:nvSpPr>
        <p:spPr>
          <a:xfrm>
            <a:off x="973077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a:extLst>
              <a:ext uri="{FF2B5EF4-FFF2-40B4-BE49-F238E27FC236}">
                <a16:creationId xmlns:a16="http://schemas.microsoft.com/office/drawing/2014/main" id="{01F69ED1-3E32-4540-AE8B-D71CE1922C74}"/>
              </a:ext>
              <a:ext uri="{C183D7F6-B498-43B3-948B-1728B52AA6E4}">
                <adec:decorative xmlns:adec="http://schemas.microsoft.com/office/drawing/2017/decorative" val="1"/>
              </a:ext>
            </a:extLst>
          </p:cNvPr>
          <p:cNvSpPr/>
          <p:nvPr userDrawn="1"/>
        </p:nvSpPr>
        <p:spPr>
          <a:xfrm>
            <a:off x="1052025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a:extLst>
              <a:ext uri="{FF2B5EF4-FFF2-40B4-BE49-F238E27FC236}">
                <a16:creationId xmlns:a16="http://schemas.microsoft.com/office/drawing/2014/main" id="{8E8944B4-18FD-498F-9CFB-221CD132D346}"/>
              </a:ext>
              <a:ext uri="{C183D7F6-B498-43B3-948B-1728B52AA6E4}">
                <adec:decorative xmlns:adec="http://schemas.microsoft.com/office/drawing/2017/decorative" val="1"/>
              </a:ext>
            </a:extLst>
          </p:cNvPr>
          <p:cNvSpPr/>
          <p:nvPr/>
        </p:nvSpPr>
        <p:spPr>
          <a:xfrm>
            <a:off x="183596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a:extLst>
              <a:ext uri="{FF2B5EF4-FFF2-40B4-BE49-F238E27FC236}">
                <a16:creationId xmlns:a16="http://schemas.microsoft.com/office/drawing/2014/main" id="{5D37E8DF-F521-4857-AD61-721C6EBF220A}"/>
              </a:ext>
              <a:ext uri="{C183D7F6-B498-43B3-948B-1728B52AA6E4}">
                <adec:decorative xmlns:adec="http://schemas.microsoft.com/office/drawing/2017/decorative" val="1"/>
              </a:ext>
            </a:extLst>
          </p:cNvPr>
          <p:cNvSpPr/>
          <p:nvPr/>
        </p:nvSpPr>
        <p:spPr>
          <a:xfrm>
            <a:off x="2625447"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a:extLst>
              <a:ext uri="{FF2B5EF4-FFF2-40B4-BE49-F238E27FC236}">
                <a16:creationId xmlns:a16="http://schemas.microsoft.com/office/drawing/2014/main" id="{0C966B63-C451-4DD8-A1CD-FA767541FA78}"/>
              </a:ext>
              <a:ext uri="{C183D7F6-B498-43B3-948B-1728B52AA6E4}">
                <adec:decorative xmlns:adec="http://schemas.microsoft.com/office/drawing/2017/decorative" val="1"/>
              </a:ext>
            </a:extLst>
          </p:cNvPr>
          <p:cNvSpPr/>
          <p:nvPr/>
        </p:nvSpPr>
        <p:spPr>
          <a:xfrm>
            <a:off x="3414928"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a:extLst>
              <a:ext uri="{FF2B5EF4-FFF2-40B4-BE49-F238E27FC236}">
                <a16:creationId xmlns:a16="http://schemas.microsoft.com/office/drawing/2014/main" id="{8D9D00B5-99AD-4A4E-B9AC-C28AA88A3659}"/>
              </a:ext>
              <a:ext uri="{C183D7F6-B498-43B3-948B-1728B52AA6E4}">
                <adec:decorative xmlns:adec="http://schemas.microsoft.com/office/drawing/2017/decorative" val="1"/>
              </a:ext>
            </a:extLst>
          </p:cNvPr>
          <p:cNvSpPr/>
          <p:nvPr/>
        </p:nvSpPr>
        <p:spPr>
          <a:xfrm>
            <a:off x="4204409"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18E07D7D-09A1-435A-92A7-39F78FAD2C70}"/>
              </a:ext>
              <a:ext uri="{C183D7F6-B498-43B3-948B-1728B52AA6E4}">
                <adec:decorative xmlns:adec="http://schemas.microsoft.com/office/drawing/2017/decorative" val="1"/>
              </a:ext>
            </a:extLst>
          </p:cNvPr>
          <p:cNvSpPr/>
          <p:nvPr/>
        </p:nvSpPr>
        <p:spPr>
          <a:xfrm>
            <a:off x="4993890"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33B351D7-5FB7-4D53-92E1-3306A16B472A}"/>
              </a:ext>
              <a:ext uri="{C183D7F6-B498-43B3-948B-1728B52AA6E4}">
                <adec:decorative xmlns:adec="http://schemas.microsoft.com/office/drawing/2017/decorative" val="1"/>
              </a:ext>
            </a:extLst>
          </p:cNvPr>
          <p:cNvSpPr/>
          <p:nvPr/>
        </p:nvSpPr>
        <p:spPr>
          <a:xfrm>
            <a:off x="5783371"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FF2B5EF4-FFF2-40B4-BE49-F238E27FC236}">
                <a16:creationId xmlns:a16="http://schemas.microsoft.com/office/drawing/2014/main" id="{F39FFA4F-D65D-4FB6-88D7-FBE005F21F0A}"/>
              </a:ext>
              <a:ext uri="{C183D7F6-B498-43B3-948B-1728B52AA6E4}">
                <adec:decorative xmlns:adec="http://schemas.microsoft.com/office/drawing/2017/decorative" val="1"/>
              </a:ext>
            </a:extLst>
          </p:cNvPr>
          <p:cNvSpPr/>
          <p:nvPr/>
        </p:nvSpPr>
        <p:spPr>
          <a:xfrm>
            <a:off x="7362333"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D22A90C3-72CD-4A82-972D-1D330862A88D}"/>
              </a:ext>
              <a:ext uri="{C183D7F6-B498-43B3-948B-1728B52AA6E4}">
                <adec:decorative xmlns:adec="http://schemas.microsoft.com/office/drawing/2017/decorative" val="1"/>
              </a:ext>
            </a:extLst>
          </p:cNvPr>
          <p:cNvSpPr/>
          <p:nvPr/>
        </p:nvSpPr>
        <p:spPr>
          <a:xfrm>
            <a:off x="8151814"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F864FDF0-179F-42B6-AEF6-5ADE8CD6BE39}"/>
              </a:ext>
              <a:ext uri="{C183D7F6-B498-43B3-948B-1728B52AA6E4}">
                <adec:decorative xmlns:adec="http://schemas.microsoft.com/office/drawing/2017/decorative" val="1"/>
              </a:ext>
            </a:extLst>
          </p:cNvPr>
          <p:cNvSpPr/>
          <p:nvPr/>
        </p:nvSpPr>
        <p:spPr>
          <a:xfrm>
            <a:off x="8941295"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4E077E29-52F8-4D74-A61E-62322621C7B4}"/>
              </a:ext>
              <a:ext uri="{C183D7F6-B498-43B3-948B-1728B52AA6E4}">
                <adec:decorative xmlns:adec="http://schemas.microsoft.com/office/drawing/2017/decorative" val="1"/>
              </a:ext>
            </a:extLst>
          </p:cNvPr>
          <p:cNvSpPr/>
          <p:nvPr/>
        </p:nvSpPr>
        <p:spPr>
          <a:xfrm>
            <a:off x="973077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a:extLst>
              <a:ext uri="{FF2B5EF4-FFF2-40B4-BE49-F238E27FC236}">
                <a16:creationId xmlns:a16="http://schemas.microsoft.com/office/drawing/2014/main" id="{F92E00A5-49F8-41E0-8146-14DA6DFD9BBB}"/>
              </a:ext>
              <a:ext uri="{C183D7F6-B498-43B3-948B-1728B52AA6E4}">
                <adec:decorative xmlns:adec="http://schemas.microsoft.com/office/drawing/2017/decorative" val="1"/>
              </a:ext>
            </a:extLst>
          </p:cNvPr>
          <p:cNvSpPr/>
          <p:nvPr/>
        </p:nvSpPr>
        <p:spPr>
          <a:xfrm>
            <a:off x="10520258"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0F8A85D2-9F79-4560-96CE-8296F809783A}"/>
              </a:ext>
              <a:ext uri="{C183D7F6-B498-43B3-948B-1728B52AA6E4}">
                <adec:decorative xmlns:adec="http://schemas.microsoft.com/office/drawing/2017/decorative" val="1"/>
              </a:ext>
            </a:extLst>
          </p:cNvPr>
          <p:cNvSpPr/>
          <p:nvPr/>
        </p:nvSpPr>
        <p:spPr>
          <a:xfrm>
            <a:off x="6572852"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2" name="Straight Connector 641">
            <a:extLst>
              <a:ext uri="{FF2B5EF4-FFF2-40B4-BE49-F238E27FC236}">
                <a16:creationId xmlns:a16="http://schemas.microsoft.com/office/drawing/2014/main" id="{663A4986-FD42-4C5F-9B10-9E87A4DD4294}"/>
              </a:ext>
              <a:ext uri="{C183D7F6-B498-43B3-948B-1728B52AA6E4}">
                <adec:decorative xmlns:adec="http://schemas.microsoft.com/office/drawing/2017/decorative" val="1"/>
              </a:ext>
            </a:extLst>
          </p:cNvPr>
          <p:cNvCxnSpPr>
            <a:cxnSpLocks/>
          </p:cNvCxnSpPr>
          <p:nvPr/>
        </p:nvCxnSpPr>
        <p:spPr>
          <a:xfrm flipH="1">
            <a:off x="2712533"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2C3C163E-838F-4377-9BE7-B41E523B7BBF}"/>
              </a:ext>
              <a:ext uri="{C183D7F6-B498-43B3-948B-1728B52AA6E4}">
                <adec:decorative xmlns:adec="http://schemas.microsoft.com/office/drawing/2017/decorative" val="1"/>
              </a:ext>
            </a:extLst>
          </p:cNvPr>
          <p:cNvCxnSpPr>
            <a:cxnSpLocks/>
          </p:cNvCxnSpPr>
          <p:nvPr/>
        </p:nvCxnSpPr>
        <p:spPr>
          <a:xfrm flipH="1">
            <a:off x="5078740"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0A189D55-DB0B-416B-A473-41F85E03ABAE}"/>
              </a:ext>
              <a:ext uri="{C183D7F6-B498-43B3-948B-1728B52AA6E4}">
                <adec:decorative xmlns:adec="http://schemas.microsoft.com/office/drawing/2017/decorative" val="1"/>
              </a:ext>
            </a:extLst>
          </p:cNvPr>
          <p:cNvCxnSpPr>
            <a:cxnSpLocks/>
          </p:cNvCxnSpPr>
          <p:nvPr/>
        </p:nvCxnSpPr>
        <p:spPr>
          <a:xfrm flipH="1">
            <a:off x="9027319"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D72CFF3F-1C1B-4A17-82F4-6E48A67A74E8}"/>
              </a:ext>
              <a:ext uri="{C183D7F6-B498-43B3-948B-1728B52AA6E4}">
                <adec:decorative xmlns:adec="http://schemas.microsoft.com/office/drawing/2017/decorative" val="1"/>
              </a:ext>
            </a:extLst>
          </p:cNvPr>
          <p:cNvCxnSpPr>
            <a:cxnSpLocks/>
          </p:cNvCxnSpPr>
          <p:nvPr/>
        </p:nvCxnSpPr>
        <p:spPr>
          <a:xfrm flipH="1">
            <a:off x="2711902"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96E88F0B-F8D3-4EB9-82F8-920DF2A0D15F}"/>
              </a:ext>
              <a:ext uri="{C183D7F6-B498-43B3-948B-1728B52AA6E4}">
                <adec:decorative xmlns:adec="http://schemas.microsoft.com/office/drawing/2017/decorative" val="1"/>
              </a:ext>
            </a:extLst>
          </p:cNvPr>
          <p:cNvCxnSpPr>
            <a:cxnSpLocks/>
          </p:cNvCxnSpPr>
          <p:nvPr/>
        </p:nvCxnSpPr>
        <p:spPr>
          <a:xfrm flipH="1">
            <a:off x="6659307"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C70A4EA-978C-45B1-8017-48C33D9B5651}"/>
              </a:ext>
              <a:ext uri="{C183D7F6-B498-43B3-948B-1728B52AA6E4}">
                <adec:decorative xmlns:adec="http://schemas.microsoft.com/office/drawing/2017/decorative" val="1"/>
              </a:ext>
            </a:extLst>
          </p:cNvPr>
          <p:cNvCxnSpPr>
            <a:cxnSpLocks/>
          </p:cNvCxnSpPr>
          <p:nvPr/>
        </p:nvCxnSpPr>
        <p:spPr>
          <a:xfrm flipH="1">
            <a:off x="10606713"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573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9" y="527542"/>
            <a:ext cx="6922876" cy="687834"/>
          </a:xfrm>
        </p:spPr>
        <p:txBody>
          <a:bodyPr/>
          <a:lstStyle/>
          <a:p>
            <a:r>
              <a:rPr lang="en-US" noProof="0" dirty="0"/>
              <a:t>financials</a:t>
            </a:r>
            <a:endParaRPr lang="en-US" dirty="0"/>
          </a:p>
        </p:txBody>
      </p:sp>
      <p:graphicFrame>
        <p:nvGraphicFramePr>
          <p:cNvPr id="40" name="Content Placeholder 39">
            <a:extLst>
              <a:ext uri="{FF2B5EF4-FFF2-40B4-BE49-F238E27FC236}">
                <a16:creationId xmlns:a16="http://schemas.microsoft.com/office/drawing/2014/main" id="{C4173BE0-AA34-4982-97CE-4DE4B553BD22}"/>
              </a:ext>
            </a:extLst>
          </p:cNvPr>
          <p:cNvGraphicFramePr>
            <a:graphicFrameLocks noGrp="1"/>
          </p:cNvGraphicFramePr>
          <p:nvPr>
            <p:ph sz="quarter" idx="10"/>
            <p:extLst>
              <p:ext uri="{D42A27DB-BD31-4B8C-83A1-F6EECF244321}">
                <p14:modId xmlns:p14="http://schemas.microsoft.com/office/powerpoint/2010/main" val="3660224461"/>
              </p:ext>
            </p:extLst>
          </p:nvPr>
        </p:nvGraphicFramePr>
        <p:xfrm>
          <a:off x="693738" y="1128713"/>
          <a:ext cx="7655604" cy="5069041"/>
        </p:xfrm>
        <a:graphic>
          <a:graphicData uri="http://schemas.openxmlformats.org/drawingml/2006/table">
            <a:tbl>
              <a:tblPr firstRow="1" bandRow="1">
                <a:tableStyleId>{68D230F3-CF80-4859-8CE7-A43EE81993B5}</a:tableStyleId>
              </a:tblPr>
              <a:tblGrid>
                <a:gridCol w="2748956">
                  <a:extLst>
                    <a:ext uri="{9D8B030D-6E8A-4147-A177-3AD203B41FA5}">
                      <a16:colId xmlns:a16="http://schemas.microsoft.com/office/drawing/2014/main" val="1517755082"/>
                    </a:ext>
                  </a:extLst>
                </a:gridCol>
                <a:gridCol w="1338234">
                  <a:extLst>
                    <a:ext uri="{9D8B030D-6E8A-4147-A177-3AD203B41FA5}">
                      <a16:colId xmlns:a16="http://schemas.microsoft.com/office/drawing/2014/main" val="2446386500"/>
                    </a:ext>
                  </a:extLst>
                </a:gridCol>
                <a:gridCol w="1291686">
                  <a:extLst>
                    <a:ext uri="{9D8B030D-6E8A-4147-A177-3AD203B41FA5}">
                      <a16:colId xmlns:a16="http://schemas.microsoft.com/office/drawing/2014/main" val="3308918160"/>
                    </a:ext>
                  </a:extLst>
                </a:gridCol>
                <a:gridCol w="1270864">
                  <a:extLst>
                    <a:ext uri="{9D8B030D-6E8A-4147-A177-3AD203B41FA5}">
                      <a16:colId xmlns:a16="http://schemas.microsoft.com/office/drawing/2014/main" val="1854486728"/>
                    </a:ext>
                  </a:extLst>
                </a:gridCol>
                <a:gridCol w="1005864">
                  <a:extLst>
                    <a:ext uri="{9D8B030D-6E8A-4147-A177-3AD203B41FA5}">
                      <a16:colId xmlns:a16="http://schemas.microsoft.com/office/drawing/2014/main" val="1808496511"/>
                    </a:ext>
                  </a:extLst>
                </a:gridCol>
              </a:tblGrid>
              <a:tr h="412269">
                <a:tc>
                  <a:txBody>
                    <a:bodyPr/>
                    <a:lstStyle/>
                    <a:p>
                      <a:pPr algn="r"/>
                      <a:endParaRPr lang="en-US" sz="2000" cap="all" spc="400" baseline="0" dirty="0">
                        <a:solidFill>
                          <a:schemeClr val="accent6"/>
                        </a:solidFill>
                        <a:latin typeface="+mj-lt"/>
                      </a:endParaRPr>
                    </a:p>
                  </a:txBody>
                  <a:tcPr anchor="ctr"/>
                </a:tc>
                <a:tc>
                  <a:txBody>
                    <a:bodyPr/>
                    <a:lstStyle/>
                    <a:p>
                      <a:pPr algn="r"/>
                      <a:r>
                        <a:rPr lang="en-US" sz="1600" b="0" cap="all" spc="200" baseline="0" dirty="0">
                          <a:solidFill>
                            <a:schemeClr val="accent6"/>
                          </a:solidFill>
                          <a:latin typeface="+mj-lt"/>
                        </a:rPr>
                        <a:t>Year 1</a:t>
                      </a:r>
                    </a:p>
                  </a:txBody>
                  <a:tcPr anchor="ctr"/>
                </a:tc>
                <a:tc>
                  <a:txBody>
                    <a:bodyPr/>
                    <a:lstStyle/>
                    <a:p>
                      <a:pPr algn="r"/>
                      <a:r>
                        <a:rPr lang="en-US" sz="1600" b="0" cap="all" spc="200" baseline="0" dirty="0">
                          <a:solidFill>
                            <a:schemeClr val="accent6"/>
                          </a:solidFill>
                          <a:latin typeface="+mj-lt"/>
                        </a:rPr>
                        <a:t>Year 2</a:t>
                      </a:r>
                    </a:p>
                  </a:txBody>
                  <a:tcPr anchor="ctr"/>
                </a:tc>
                <a:tc>
                  <a:txBody>
                    <a:bodyPr/>
                    <a:lstStyle/>
                    <a:p>
                      <a:pPr algn="r"/>
                      <a:r>
                        <a:rPr lang="en-US" sz="1600" b="0" cap="all" spc="200" baseline="0" dirty="0">
                          <a:solidFill>
                            <a:schemeClr val="accent6"/>
                          </a:solidFill>
                          <a:latin typeface="+mj-lt"/>
                        </a:rPr>
                        <a:t>year 3</a:t>
                      </a:r>
                    </a:p>
                  </a:txBody>
                  <a:tcPr anchor="ctr"/>
                </a:tc>
                <a:tc>
                  <a:txBody>
                    <a:bodyPr/>
                    <a:lstStyle/>
                    <a:p>
                      <a:pPr algn="r"/>
                      <a:endParaRPr lang="en-US" sz="16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bg1"/>
                          </a:solidFill>
                          <a:effectLst/>
                        </a:rPr>
                        <a:t>Detailers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bg1"/>
                          </a:solidFill>
                          <a:effectLst/>
                        </a:rPr>
                        <a:t>Users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bg1"/>
                          </a:solidFill>
                          <a:effectLst/>
                        </a:rPr>
                        <a:t>Sales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bg1"/>
                          </a:solidFill>
                          <a:effectLst/>
                        </a:rPr>
                        <a:t>Average price per sale</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75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80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90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bg1"/>
                          </a:solidFill>
                          <a:effectLst/>
                        </a:rPr>
                        <a:t>Revenue @ 15%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5,625,000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48,000,000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216,000,000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bg1"/>
                          </a:solidFill>
                          <a:effectLst/>
                          <a:latin typeface="+mj-lt"/>
                        </a:rPr>
                        <a:t>Gross Profit</a:t>
                      </a:r>
                      <a:r>
                        <a:rPr lang="en-US" sz="1200" b="0" cap="all" spc="200" baseline="0" dirty="0">
                          <a:solidFill>
                            <a:schemeClr val="bg1"/>
                          </a:solidFill>
                          <a:effectLst/>
                          <a:latin typeface="+mj-lt"/>
                        </a:rPr>
                        <a: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5,625,000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48,000,000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216,000,000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auto"/>
                      <a:r>
                        <a:rPr lang="en-US" sz="1200" b="0" u="none" strike="noStrike" dirty="0">
                          <a:solidFill>
                            <a:schemeClr val="bg1"/>
                          </a:solidFill>
                          <a:effectLst/>
                          <a:latin typeface="+mj-lt"/>
                        </a:rPr>
                        <a:t>​</a:t>
                      </a:r>
                      <a:endParaRPr lang="en-US" sz="1200" b="0" i="0" u="none" strike="noStrike"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bg1"/>
                          </a:solidFill>
                          <a:effectLst/>
                        </a:rPr>
                        <a:t>Expenses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bg1"/>
                          </a:solidFill>
                          <a:effectLst/>
                        </a:rPr>
                        <a:t>   Sales &amp; marketing</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5,062,500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38,400,000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151,200,000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bg1"/>
                          </a:solidFill>
                          <a:effectLst/>
                        </a:rPr>
                        <a:t>   Customer service</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1,687,500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9,600,000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21,600,000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70%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bg1"/>
                          </a:solidFill>
                          <a:effectLst/>
                        </a:rPr>
                        <a:t>   Product development</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562,500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10,800,000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10%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bg1"/>
                          </a:solidFill>
                          <a:effectLst/>
                        </a:rPr>
                        <a:t>   Research</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281,250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4,320,000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bg1"/>
                          </a:solidFill>
                          <a:effectLst/>
                          <a:latin typeface="+mj-lt"/>
                        </a:rPr>
                        <a:t>Total Expenses</a:t>
                      </a:r>
                      <a:r>
                        <a:rPr lang="en-US" sz="1200" b="0" cap="all" spc="200" baseline="0" dirty="0">
                          <a:solidFill>
                            <a:schemeClr val="bg1"/>
                          </a:solidFill>
                          <a:effectLst/>
                          <a:latin typeface="+mj-lt"/>
                        </a:rPr>
                        <a: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7,593,750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52,800,000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187,920,000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l" rtl="0" fontAlgn="base"/>
                      <a:r>
                        <a:rPr lang="en-US" sz="1200" b="0" u="none" strike="noStrike" dirty="0">
                          <a:solidFill>
                            <a:schemeClr val="bg1"/>
                          </a:solidFill>
                          <a:effectLst/>
                          <a:latin typeface="+mj-lt"/>
                        </a:rPr>
                        <a:t>2%</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bg1"/>
                          </a:solidFill>
                          <a:effectLst/>
                        </a:rPr>
                        <a:t>EBIT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-1,968,750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-4,800,000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28,080,000</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161353374"/>
                  </a:ext>
                </a:extLst>
              </a:tr>
            </a:tbl>
          </a:graphicData>
        </a:graphic>
      </p:graphicFrame>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22</a:t>
            </a:fld>
            <a:endParaRPr lang="en-US" dirty="0"/>
          </a:p>
        </p:txBody>
      </p:sp>
      <p:sp>
        <p:nvSpPr>
          <p:cNvPr id="31" name="Date Placeholder 30">
            <a:extLst>
              <a:ext uri="{FF2B5EF4-FFF2-40B4-BE49-F238E27FC236}">
                <a16:creationId xmlns:a16="http://schemas.microsoft.com/office/drawing/2014/main" id="{80CCD1CF-F52F-44F9-B196-89DF3E1B6DFD}"/>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87759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06">
            <a:extLst>
              <a:ext uri="{FF2B5EF4-FFF2-40B4-BE49-F238E27FC236}">
                <a16:creationId xmlns:a16="http://schemas.microsoft.com/office/drawing/2014/main" id="{D1E3E659-4B39-4B3B-857D-E87DD151F77C}"/>
              </a:ext>
            </a:extLst>
          </p:cNvPr>
          <p:cNvSpPr>
            <a:spLocks noGrp="1"/>
          </p:cNvSpPr>
          <p:nvPr>
            <p:ph type="title"/>
          </p:nvPr>
        </p:nvSpPr>
        <p:spPr>
          <a:xfrm>
            <a:off x="655858" y="2433312"/>
            <a:ext cx="1939480" cy="2115505"/>
          </a:xfrm>
        </p:spPr>
        <p:txBody>
          <a:bodyPr/>
          <a:lstStyle/>
          <a:p>
            <a:r>
              <a:rPr lang="en-US" dirty="0"/>
              <a:t>Our team</a:t>
            </a:r>
          </a:p>
        </p:txBody>
      </p:sp>
      <p:pic>
        <p:nvPicPr>
          <p:cNvPr id="26" name="Picture Placeholder 25" descr="A person in a suit">
            <a:extLst>
              <a:ext uri="{FF2B5EF4-FFF2-40B4-BE49-F238E27FC236}">
                <a16:creationId xmlns:a16="http://schemas.microsoft.com/office/drawing/2014/main" id="{E2B3D448-6C6E-457E-9101-6ED71063E0FF}"/>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3088220" y="2599422"/>
            <a:ext cx="1502806" cy="1502805"/>
          </a:xfrm>
        </p:spPr>
      </p:pic>
      <p:pic>
        <p:nvPicPr>
          <p:cNvPr id="30" name="Picture Placeholder 29" descr="A picture containing person, indoor">
            <a:extLst>
              <a:ext uri="{FF2B5EF4-FFF2-40B4-BE49-F238E27FC236}">
                <a16:creationId xmlns:a16="http://schemas.microsoft.com/office/drawing/2014/main" id="{C0AFC6B0-D191-4107-9CE8-6A62C8B6BF6E}"/>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5190425" y="2599420"/>
            <a:ext cx="1502806" cy="1502805"/>
          </a:xfrm>
        </p:spPr>
      </p:pic>
      <p:pic>
        <p:nvPicPr>
          <p:cNvPr id="34" name="Picture Placeholder 33" descr="A person smiling for the camera">
            <a:extLst>
              <a:ext uri="{FF2B5EF4-FFF2-40B4-BE49-F238E27FC236}">
                <a16:creationId xmlns:a16="http://schemas.microsoft.com/office/drawing/2014/main" id="{001482E7-DB3D-4047-A6D3-8C7EB0F66DF1}"/>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7291629" y="2599420"/>
            <a:ext cx="1502806" cy="1502805"/>
          </a:xfrm>
        </p:spPr>
      </p:pic>
      <p:pic>
        <p:nvPicPr>
          <p:cNvPr id="38" name="Picture Placeholder 37" descr="Teams headshot">
            <a:extLst>
              <a:ext uri="{FF2B5EF4-FFF2-40B4-BE49-F238E27FC236}">
                <a16:creationId xmlns:a16="http://schemas.microsoft.com/office/drawing/2014/main" id="{0B81A210-11FF-46EA-AF83-A89425CF815D}"/>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a:xfrm>
            <a:off x="9387443" y="2599420"/>
            <a:ext cx="1502806" cy="1502805"/>
          </a:xfrm>
        </p:spPr>
      </p:pic>
      <p:sp>
        <p:nvSpPr>
          <p:cNvPr id="80" name="Text Placeholder 79">
            <a:extLst>
              <a:ext uri="{FF2B5EF4-FFF2-40B4-BE49-F238E27FC236}">
                <a16:creationId xmlns:a16="http://schemas.microsoft.com/office/drawing/2014/main" id="{F60D8165-C962-496B-BA18-BAE6A08C60DD}"/>
              </a:ext>
            </a:extLst>
          </p:cNvPr>
          <p:cNvSpPr>
            <a:spLocks noGrp="1"/>
          </p:cNvSpPr>
          <p:nvPr>
            <p:ph type="body" sz="quarter" idx="19"/>
          </p:nvPr>
        </p:nvSpPr>
        <p:spPr>
          <a:xfrm>
            <a:off x="2796727" y="4435583"/>
            <a:ext cx="2085792" cy="274650"/>
          </a:xfrm>
        </p:spPr>
        <p:txBody>
          <a:bodyPr/>
          <a:lstStyle/>
          <a:p>
            <a:r>
              <a:rPr lang="en-US" dirty="0"/>
              <a:t>Takuma Hayashi​​</a:t>
            </a:r>
          </a:p>
        </p:txBody>
      </p:sp>
      <p:sp>
        <p:nvSpPr>
          <p:cNvPr id="89" name="Text Placeholder 88">
            <a:extLst>
              <a:ext uri="{FF2B5EF4-FFF2-40B4-BE49-F238E27FC236}">
                <a16:creationId xmlns:a16="http://schemas.microsoft.com/office/drawing/2014/main" id="{9FC8C05B-946D-4915-A1D1-59E3957C1F2E}"/>
              </a:ext>
            </a:extLst>
          </p:cNvPr>
          <p:cNvSpPr>
            <a:spLocks noGrp="1"/>
          </p:cNvSpPr>
          <p:nvPr>
            <p:ph type="body" sz="quarter" idx="20"/>
          </p:nvPr>
        </p:nvSpPr>
        <p:spPr>
          <a:xfrm>
            <a:off x="2896865" y="4661551"/>
            <a:ext cx="1885516" cy="365125"/>
          </a:xfrm>
        </p:spPr>
        <p:txBody>
          <a:bodyPr/>
          <a:lstStyle/>
          <a:p>
            <a:r>
              <a:rPr lang="en-US" dirty="0"/>
              <a:t>President</a:t>
            </a:r>
          </a:p>
        </p:txBody>
      </p:sp>
      <p:sp>
        <p:nvSpPr>
          <p:cNvPr id="132" name="Text Placeholder 131">
            <a:extLst>
              <a:ext uri="{FF2B5EF4-FFF2-40B4-BE49-F238E27FC236}">
                <a16:creationId xmlns:a16="http://schemas.microsoft.com/office/drawing/2014/main" id="{3099AF50-4A59-41FD-9F70-EB228C3763B0}"/>
              </a:ext>
            </a:extLst>
          </p:cNvPr>
          <p:cNvSpPr>
            <a:spLocks noGrp="1"/>
          </p:cNvSpPr>
          <p:nvPr>
            <p:ph type="body" sz="quarter" idx="21"/>
          </p:nvPr>
        </p:nvSpPr>
        <p:spPr>
          <a:xfrm>
            <a:off x="4898932" y="4435583"/>
            <a:ext cx="2085792" cy="274650"/>
          </a:xfrm>
        </p:spPr>
        <p:txBody>
          <a:bodyPr/>
          <a:lstStyle/>
          <a:p>
            <a:r>
              <a:rPr lang="en-US" dirty="0"/>
              <a:t>Mirjam Nilsson​​</a:t>
            </a:r>
          </a:p>
        </p:txBody>
      </p:sp>
      <p:sp>
        <p:nvSpPr>
          <p:cNvPr id="133" name="Text Placeholder 132">
            <a:extLst>
              <a:ext uri="{FF2B5EF4-FFF2-40B4-BE49-F238E27FC236}">
                <a16:creationId xmlns:a16="http://schemas.microsoft.com/office/drawing/2014/main" id="{9C3B2BFE-8F4A-43FF-B551-030136A7E91E}"/>
              </a:ext>
            </a:extLst>
          </p:cNvPr>
          <p:cNvSpPr>
            <a:spLocks noGrp="1"/>
          </p:cNvSpPr>
          <p:nvPr>
            <p:ph type="body" sz="quarter" idx="22"/>
          </p:nvPr>
        </p:nvSpPr>
        <p:spPr>
          <a:xfrm>
            <a:off x="4999070" y="4661551"/>
            <a:ext cx="1885516" cy="365125"/>
          </a:xfrm>
        </p:spPr>
        <p:txBody>
          <a:bodyPr/>
          <a:lstStyle/>
          <a:p>
            <a:r>
              <a:rPr lang="en-US" dirty="0"/>
              <a:t>Chief Executive Officer​</a:t>
            </a:r>
          </a:p>
        </p:txBody>
      </p:sp>
      <p:sp>
        <p:nvSpPr>
          <p:cNvPr id="134" name="Text Placeholder 133">
            <a:extLst>
              <a:ext uri="{FF2B5EF4-FFF2-40B4-BE49-F238E27FC236}">
                <a16:creationId xmlns:a16="http://schemas.microsoft.com/office/drawing/2014/main" id="{E9D7AEAC-9AC3-490C-B4A9-DD26ED4EE647}"/>
              </a:ext>
            </a:extLst>
          </p:cNvPr>
          <p:cNvSpPr>
            <a:spLocks noGrp="1"/>
          </p:cNvSpPr>
          <p:nvPr>
            <p:ph type="body" sz="quarter" idx="23"/>
          </p:nvPr>
        </p:nvSpPr>
        <p:spPr>
          <a:xfrm>
            <a:off x="7000136" y="4435751"/>
            <a:ext cx="2085792" cy="274650"/>
          </a:xfrm>
        </p:spPr>
        <p:txBody>
          <a:bodyPr/>
          <a:lstStyle/>
          <a:p>
            <a:r>
              <a:rPr lang="en-US" dirty="0"/>
              <a:t>Flora Berggren​​</a:t>
            </a:r>
          </a:p>
        </p:txBody>
      </p:sp>
      <p:sp>
        <p:nvSpPr>
          <p:cNvPr id="135" name="Text Placeholder 134">
            <a:extLst>
              <a:ext uri="{FF2B5EF4-FFF2-40B4-BE49-F238E27FC236}">
                <a16:creationId xmlns:a16="http://schemas.microsoft.com/office/drawing/2014/main" id="{6665A4F1-CA8F-4D77-AB52-C98C3AD9165D}"/>
              </a:ext>
            </a:extLst>
          </p:cNvPr>
          <p:cNvSpPr>
            <a:spLocks noGrp="1"/>
          </p:cNvSpPr>
          <p:nvPr>
            <p:ph type="body" sz="quarter" idx="24"/>
          </p:nvPr>
        </p:nvSpPr>
        <p:spPr>
          <a:xfrm>
            <a:off x="7100274" y="4661551"/>
            <a:ext cx="1885516" cy="365125"/>
          </a:xfrm>
        </p:spPr>
        <p:txBody>
          <a:bodyPr/>
          <a:lstStyle/>
          <a:p>
            <a:r>
              <a:rPr lang="en-US" dirty="0"/>
              <a:t>Chief Operations Officer​</a:t>
            </a:r>
          </a:p>
        </p:txBody>
      </p:sp>
      <p:sp>
        <p:nvSpPr>
          <p:cNvPr id="136" name="Text Placeholder 135">
            <a:extLst>
              <a:ext uri="{FF2B5EF4-FFF2-40B4-BE49-F238E27FC236}">
                <a16:creationId xmlns:a16="http://schemas.microsoft.com/office/drawing/2014/main" id="{22B9989D-C7D5-4AA7-87A8-CE5C4973C83D}"/>
              </a:ext>
            </a:extLst>
          </p:cNvPr>
          <p:cNvSpPr>
            <a:spLocks noGrp="1"/>
          </p:cNvSpPr>
          <p:nvPr>
            <p:ph type="body" sz="quarter" idx="25"/>
          </p:nvPr>
        </p:nvSpPr>
        <p:spPr>
          <a:xfrm>
            <a:off x="9095950" y="4435583"/>
            <a:ext cx="2085792" cy="274650"/>
          </a:xfrm>
        </p:spPr>
        <p:txBody>
          <a:bodyPr/>
          <a:lstStyle/>
          <a:p>
            <a:r>
              <a:rPr lang="en-US" dirty="0"/>
              <a:t>Rajesh Santoshi​​</a:t>
            </a:r>
          </a:p>
        </p:txBody>
      </p:sp>
      <p:sp>
        <p:nvSpPr>
          <p:cNvPr id="137" name="Text Placeholder 136">
            <a:extLst>
              <a:ext uri="{FF2B5EF4-FFF2-40B4-BE49-F238E27FC236}">
                <a16:creationId xmlns:a16="http://schemas.microsoft.com/office/drawing/2014/main" id="{4237D231-38E9-46D9-A571-1AEAC0B3E056}"/>
              </a:ext>
            </a:extLst>
          </p:cNvPr>
          <p:cNvSpPr>
            <a:spLocks noGrp="1"/>
          </p:cNvSpPr>
          <p:nvPr>
            <p:ph type="body" sz="quarter" idx="26"/>
          </p:nvPr>
        </p:nvSpPr>
        <p:spPr>
          <a:xfrm>
            <a:off x="9196088" y="4661551"/>
            <a:ext cx="1885516" cy="365125"/>
          </a:xfrm>
        </p:spPr>
        <p:txBody>
          <a:bodyPr/>
          <a:lstStyle/>
          <a:p>
            <a:r>
              <a:rPr lang="en-US" dirty="0"/>
              <a:t>VP Marketing​</a:t>
            </a:r>
          </a:p>
        </p:txBody>
      </p:sp>
      <p:sp>
        <p:nvSpPr>
          <p:cNvPr id="3" name="Footer Placeholder 2">
            <a:extLst>
              <a:ext uri="{FF2B5EF4-FFF2-40B4-BE49-F238E27FC236}">
                <a16:creationId xmlns:a16="http://schemas.microsoft.com/office/drawing/2014/main" id="{9E6DC14B-DBB6-4ACF-BA53-D251EAD3CE2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1D2BC79-E7F2-4BBF-A74F-3E0AF7A7A600}"/>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23</a:t>
            </a:fld>
            <a:endParaRPr lang="en-US" dirty="0"/>
          </a:p>
        </p:txBody>
      </p:sp>
      <p:sp>
        <p:nvSpPr>
          <p:cNvPr id="22" name="Date Placeholder 21">
            <a:extLst>
              <a:ext uri="{FF2B5EF4-FFF2-40B4-BE49-F238E27FC236}">
                <a16:creationId xmlns:a16="http://schemas.microsoft.com/office/drawing/2014/main" id="{429316F7-2E35-4591-ACA4-63F1C46AFF47}"/>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69803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itle 364">
            <a:extLst>
              <a:ext uri="{FF2B5EF4-FFF2-40B4-BE49-F238E27FC236}">
                <a16:creationId xmlns:a16="http://schemas.microsoft.com/office/drawing/2014/main" id="{93AD7ABD-C576-4BB6-A3AE-23B58DE5720D}"/>
              </a:ext>
            </a:extLst>
          </p:cNvPr>
          <p:cNvSpPr>
            <a:spLocks noGrp="1"/>
          </p:cNvSpPr>
          <p:nvPr>
            <p:ph type="title"/>
          </p:nvPr>
        </p:nvSpPr>
        <p:spPr>
          <a:xfrm>
            <a:off x="661216" y="2375820"/>
            <a:ext cx="1939480" cy="2218499"/>
          </a:xfrm>
        </p:spPr>
        <p:txBody>
          <a:bodyPr/>
          <a:lstStyle/>
          <a:p>
            <a:r>
              <a:rPr lang="en-US" dirty="0"/>
              <a:t>Our team  </a:t>
            </a:r>
          </a:p>
        </p:txBody>
      </p:sp>
      <p:pic>
        <p:nvPicPr>
          <p:cNvPr id="43" name="Picture Placeholder 42" descr="A picture containing person">
            <a:extLst>
              <a:ext uri="{FF2B5EF4-FFF2-40B4-BE49-F238E27FC236}">
                <a16:creationId xmlns:a16="http://schemas.microsoft.com/office/drawing/2014/main" id="{489694FF-09A3-47B9-B459-215DAA4A0465}"/>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3136339" y="1326925"/>
            <a:ext cx="1391577" cy="1391576"/>
          </a:xfrm>
        </p:spPr>
      </p:pic>
      <p:pic>
        <p:nvPicPr>
          <p:cNvPr id="47" name="Picture Placeholder 46" descr="A picture containing person, indoor">
            <a:extLst>
              <a:ext uri="{FF2B5EF4-FFF2-40B4-BE49-F238E27FC236}">
                <a16:creationId xmlns:a16="http://schemas.microsoft.com/office/drawing/2014/main" id="{6DE80A00-9E8B-4ACB-89B0-C4C0F33630EC}"/>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5209991" y="1326192"/>
            <a:ext cx="1391577" cy="1391576"/>
          </a:xfrm>
        </p:spPr>
      </p:pic>
      <p:pic>
        <p:nvPicPr>
          <p:cNvPr id="51" name="Picture Placeholder 50" descr="A person smiling for the camera">
            <a:extLst>
              <a:ext uri="{FF2B5EF4-FFF2-40B4-BE49-F238E27FC236}">
                <a16:creationId xmlns:a16="http://schemas.microsoft.com/office/drawing/2014/main" id="{6601BC64-FE14-4DB5-8B36-4E25B36713B9}"/>
              </a:ext>
            </a:extLst>
          </p:cNvPr>
          <p:cNvPicPr>
            <a:picLocks noGrp="1" noChangeAspect="1"/>
          </p:cNvPicPr>
          <p:nvPr>
            <p:ph type="pic" sz="quarter" idx="40"/>
          </p:nvPr>
        </p:nvPicPr>
        <p:blipFill rotWithShape="1">
          <a:blip r:embed="rId4" cstate="screen">
            <a:extLst>
              <a:ext uri="{28A0092B-C50C-407E-A947-70E740481C1C}">
                <a14:useLocalDpi xmlns:a14="http://schemas.microsoft.com/office/drawing/2010/main" val="0"/>
              </a:ext>
            </a:extLst>
          </a:blip>
          <a:srcRect/>
          <a:stretch/>
        </p:blipFill>
        <p:spPr>
          <a:xfrm>
            <a:off x="7305041" y="1335752"/>
            <a:ext cx="1391577" cy="1391576"/>
          </a:xfrm>
        </p:spPr>
      </p:pic>
      <p:pic>
        <p:nvPicPr>
          <p:cNvPr id="55" name="Picture Placeholder 54" descr="Team headshot man with beard">
            <a:extLst>
              <a:ext uri="{FF2B5EF4-FFF2-40B4-BE49-F238E27FC236}">
                <a16:creationId xmlns:a16="http://schemas.microsoft.com/office/drawing/2014/main" id="{F23CFDFC-E456-4B62-B169-3E518F6B4D92}"/>
              </a:ext>
            </a:extLst>
          </p:cNvPr>
          <p:cNvPicPr>
            <a:picLocks noGrp="1" noChangeAspect="1"/>
          </p:cNvPicPr>
          <p:nvPr>
            <p:ph type="pic" sz="quarter" idx="41"/>
          </p:nvPr>
        </p:nvPicPr>
        <p:blipFill rotWithShape="1">
          <a:blip r:embed="rId5">
            <a:extLst>
              <a:ext uri="{28A0092B-C50C-407E-A947-70E740481C1C}">
                <a14:useLocalDpi xmlns:a14="http://schemas.microsoft.com/office/drawing/2010/main" val="0"/>
              </a:ext>
            </a:extLst>
          </a:blip>
          <a:srcRect/>
          <a:stretch/>
        </p:blipFill>
        <p:spPr>
          <a:xfrm>
            <a:off x="9384248" y="1326192"/>
            <a:ext cx="1391577" cy="1391576"/>
          </a:xfrm>
        </p:spPr>
      </p:pic>
      <p:sp>
        <p:nvSpPr>
          <p:cNvPr id="261" name="Text Placeholder 260">
            <a:extLst>
              <a:ext uri="{FF2B5EF4-FFF2-40B4-BE49-F238E27FC236}">
                <a16:creationId xmlns:a16="http://schemas.microsoft.com/office/drawing/2014/main" id="{3B528EB5-E06C-4ED5-95D1-0FC922CC8750}"/>
              </a:ext>
            </a:extLst>
          </p:cNvPr>
          <p:cNvSpPr>
            <a:spLocks noGrp="1"/>
          </p:cNvSpPr>
          <p:nvPr>
            <p:ph type="body" sz="quarter" idx="19"/>
          </p:nvPr>
        </p:nvSpPr>
        <p:spPr>
          <a:xfrm>
            <a:off x="2796727" y="2972370"/>
            <a:ext cx="2085792" cy="274650"/>
          </a:xfrm>
        </p:spPr>
        <p:txBody>
          <a:bodyPr/>
          <a:lstStyle/>
          <a:p>
            <a:r>
              <a:rPr lang="en-US" dirty="0"/>
              <a:t>Takuma Hayashi​​</a:t>
            </a:r>
          </a:p>
        </p:txBody>
      </p:sp>
      <p:sp>
        <p:nvSpPr>
          <p:cNvPr id="262" name="Text Placeholder 261">
            <a:extLst>
              <a:ext uri="{FF2B5EF4-FFF2-40B4-BE49-F238E27FC236}">
                <a16:creationId xmlns:a16="http://schemas.microsoft.com/office/drawing/2014/main" id="{15B31211-4F58-4F2A-9E2D-66F461BF547C}"/>
              </a:ext>
            </a:extLst>
          </p:cNvPr>
          <p:cNvSpPr>
            <a:spLocks noGrp="1"/>
          </p:cNvSpPr>
          <p:nvPr>
            <p:ph type="body" sz="quarter" idx="20"/>
          </p:nvPr>
        </p:nvSpPr>
        <p:spPr>
          <a:xfrm>
            <a:off x="2896865" y="3198338"/>
            <a:ext cx="1885516" cy="365125"/>
          </a:xfrm>
        </p:spPr>
        <p:txBody>
          <a:bodyPr/>
          <a:lstStyle/>
          <a:p>
            <a:r>
              <a:rPr lang="en-US" dirty="0"/>
              <a:t>President</a:t>
            </a:r>
          </a:p>
        </p:txBody>
      </p:sp>
      <p:sp>
        <p:nvSpPr>
          <p:cNvPr id="263" name="Text Placeholder 262">
            <a:extLst>
              <a:ext uri="{FF2B5EF4-FFF2-40B4-BE49-F238E27FC236}">
                <a16:creationId xmlns:a16="http://schemas.microsoft.com/office/drawing/2014/main" id="{AA6C7FBA-C196-4AE6-B167-6C55ED097412}"/>
              </a:ext>
            </a:extLst>
          </p:cNvPr>
          <p:cNvSpPr>
            <a:spLocks noGrp="1"/>
          </p:cNvSpPr>
          <p:nvPr>
            <p:ph type="body" sz="quarter" idx="21"/>
          </p:nvPr>
        </p:nvSpPr>
        <p:spPr>
          <a:xfrm>
            <a:off x="4898932" y="2972370"/>
            <a:ext cx="2085792" cy="274650"/>
          </a:xfrm>
        </p:spPr>
        <p:txBody>
          <a:bodyPr/>
          <a:lstStyle/>
          <a:p>
            <a:r>
              <a:rPr lang="en-US" dirty="0"/>
              <a:t>Mirjam Nilsson​​</a:t>
            </a:r>
          </a:p>
        </p:txBody>
      </p:sp>
      <p:sp>
        <p:nvSpPr>
          <p:cNvPr id="264" name="Text Placeholder 263">
            <a:extLst>
              <a:ext uri="{FF2B5EF4-FFF2-40B4-BE49-F238E27FC236}">
                <a16:creationId xmlns:a16="http://schemas.microsoft.com/office/drawing/2014/main" id="{4E5EE2B9-D150-453A-9E1D-D413883AC3CE}"/>
              </a:ext>
            </a:extLst>
          </p:cNvPr>
          <p:cNvSpPr>
            <a:spLocks noGrp="1"/>
          </p:cNvSpPr>
          <p:nvPr>
            <p:ph type="body" sz="quarter" idx="22"/>
          </p:nvPr>
        </p:nvSpPr>
        <p:spPr>
          <a:xfrm>
            <a:off x="4999070" y="3198338"/>
            <a:ext cx="1885516" cy="365125"/>
          </a:xfrm>
        </p:spPr>
        <p:txBody>
          <a:bodyPr/>
          <a:lstStyle/>
          <a:p>
            <a:r>
              <a:rPr lang="en-US" dirty="0"/>
              <a:t>Chief Executive Officer​</a:t>
            </a:r>
          </a:p>
        </p:txBody>
      </p:sp>
      <p:sp>
        <p:nvSpPr>
          <p:cNvPr id="265" name="Text Placeholder 264">
            <a:extLst>
              <a:ext uri="{FF2B5EF4-FFF2-40B4-BE49-F238E27FC236}">
                <a16:creationId xmlns:a16="http://schemas.microsoft.com/office/drawing/2014/main" id="{73864EC9-D7AB-4468-9F82-A19238933C17}"/>
              </a:ext>
            </a:extLst>
          </p:cNvPr>
          <p:cNvSpPr>
            <a:spLocks noGrp="1"/>
          </p:cNvSpPr>
          <p:nvPr>
            <p:ph type="body" sz="quarter" idx="23"/>
          </p:nvPr>
        </p:nvSpPr>
        <p:spPr>
          <a:xfrm>
            <a:off x="7000136" y="2972538"/>
            <a:ext cx="2085792" cy="274650"/>
          </a:xfrm>
        </p:spPr>
        <p:txBody>
          <a:bodyPr/>
          <a:lstStyle/>
          <a:p>
            <a:r>
              <a:rPr lang="en-US" dirty="0"/>
              <a:t>Flora Berggren​​</a:t>
            </a:r>
          </a:p>
        </p:txBody>
      </p:sp>
      <p:sp>
        <p:nvSpPr>
          <p:cNvPr id="266" name="Text Placeholder 265">
            <a:extLst>
              <a:ext uri="{FF2B5EF4-FFF2-40B4-BE49-F238E27FC236}">
                <a16:creationId xmlns:a16="http://schemas.microsoft.com/office/drawing/2014/main" id="{07875ABF-89D4-4476-BEBD-FD3F3A524249}"/>
              </a:ext>
            </a:extLst>
          </p:cNvPr>
          <p:cNvSpPr>
            <a:spLocks noGrp="1"/>
          </p:cNvSpPr>
          <p:nvPr>
            <p:ph type="body" sz="quarter" idx="24"/>
          </p:nvPr>
        </p:nvSpPr>
        <p:spPr>
          <a:xfrm>
            <a:off x="7100274" y="3198338"/>
            <a:ext cx="1885516" cy="365125"/>
          </a:xfrm>
        </p:spPr>
        <p:txBody>
          <a:bodyPr/>
          <a:lstStyle/>
          <a:p>
            <a:r>
              <a:rPr lang="en-US" dirty="0"/>
              <a:t>Chief Operations Officer​</a:t>
            </a:r>
          </a:p>
        </p:txBody>
      </p:sp>
      <p:sp>
        <p:nvSpPr>
          <p:cNvPr id="267" name="Text Placeholder 266">
            <a:extLst>
              <a:ext uri="{FF2B5EF4-FFF2-40B4-BE49-F238E27FC236}">
                <a16:creationId xmlns:a16="http://schemas.microsoft.com/office/drawing/2014/main" id="{B1015474-0465-49F3-8DB6-C8B8C83D059E}"/>
              </a:ext>
            </a:extLst>
          </p:cNvPr>
          <p:cNvSpPr>
            <a:spLocks noGrp="1"/>
          </p:cNvSpPr>
          <p:nvPr>
            <p:ph type="body" sz="quarter" idx="25"/>
          </p:nvPr>
        </p:nvSpPr>
        <p:spPr>
          <a:xfrm>
            <a:off x="9095950" y="2972370"/>
            <a:ext cx="2085792" cy="274650"/>
          </a:xfrm>
        </p:spPr>
        <p:txBody>
          <a:bodyPr/>
          <a:lstStyle/>
          <a:p>
            <a:r>
              <a:rPr lang="en-US" dirty="0"/>
              <a:t>Rajesh Santoshi​​</a:t>
            </a:r>
          </a:p>
        </p:txBody>
      </p:sp>
      <p:sp>
        <p:nvSpPr>
          <p:cNvPr id="268" name="Text Placeholder 267">
            <a:extLst>
              <a:ext uri="{FF2B5EF4-FFF2-40B4-BE49-F238E27FC236}">
                <a16:creationId xmlns:a16="http://schemas.microsoft.com/office/drawing/2014/main" id="{D0848036-1420-4B8F-A927-CBE8061162FC}"/>
              </a:ext>
            </a:extLst>
          </p:cNvPr>
          <p:cNvSpPr>
            <a:spLocks noGrp="1"/>
          </p:cNvSpPr>
          <p:nvPr>
            <p:ph type="body" sz="quarter" idx="26"/>
          </p:nvPr>
        </p:nvSpPr>
        <p:spPr>
          <a:xfrm>
            <a:off x="9196088" y="3198338"/>
            <a:ext cx="1885516" cy="365125"/>
          </a:xfrm>
        </p:spPr>
        <p:txBody>
          <a:bodyPr/>
          <a:lstStyle/>
          <a:p>
            <a:r>
              <a:rPr lang="en-US" dirty="0"/>
              <a:t>VP Marketing​</a:t>
            </a:r>
          </a:p>
        </p:txBody>
      </p:sp>
      <p:pic>
        <p:nvPicPr>
          <p:cNvPr id="59" name="Picture Placeholder 58" descr="A person wearing glasses">
            <a:extLst>
              <a:ext uri="{FF2B5EF4-FFF2-40B4-BE49-F238E27FC236}">
                <a16:creationId xmlns:a16="http://schemas.microsoft.com/office/drawing/2014/main" id="{626ECF90-59BC-4F2B-BBE1-E3C278CB2688}"/>
              </a:ext>
            </a:extLst>
          </p:cNvPr>
          <p:cNvPicPr>
            <a:picLocks noGrp="1" noChangeAspect="1"/>
          </p:cNvPicPr>
          <p:nvPr>
            <p:ph type="pic" sz="quarter" idx="42"/>
          </p:nvPr>
        </p:nvPicPr>
        <p:blipFill rotWithShape="1">
          <a:blip r:embed="rId6" cstate="screen">
            <a:extLst>
              <a:ext uri="{28A0092B-C50C-407E-A947-70E740481C1C}">
                <a14:useLocalDpi xmlns:a14="http://schemas.microsoft.com/office/drawing/2010/main" val="0"/>
              </a:ext>
            </a:extLst>
          </a:blip>
          <a:srcRect/>
          <a:stretch/>
        </p:blipFill>
        <p:spPr>
          <a:xfrm>
            <a:off x="3136338" y="3967833"/>
            <a:ext cx="1391577" cy="1391576"/>
          </a:xfrm>
        </p:spPr>
      </p:pic>
      <p:pic>
        <p:nvPicPr>
          <p:cNvPr id="63" name="Picture Placeholder 62" descr="A person with curly hair">
            <a:extLst>
              <a:ext uri="{FF2B5EF4-FFF2-40B4-BE49-F238E27FC236}">
                <a16:creationId xmlns:a16="http://schemas.microsoft.com/office/drawing/2014/main" id="{12DE1073-A7D7-4B15-97E5-5223F966A93D}"/>
              </a:ext>
            </a:extLst>
          </p:cNvPr>
          <p:cNvPicPr>
            <a:picLocks noGrp="1" noChangeAspect="1"/>
          </p:cNvPicPr>
          <p:nvPr>
            <p:ph type="pic" sz="quarter" idx="43"/>
          </p:nvPr>
        </p:nvPicPr>
        <p:blipFill rotWithShape="1">
          <a:blip r:embed="rId7" cstate="screen">
            <a:extLst>
              <a:ext uri="{28A0092B-C50C-407E-A947-70E740481C1C}">
                <a14:useLocalDpi xmlns:a14="http://schemas.microsoft.com/office/drawing/2010/main" val="0"/>
              </a:ext>
            </a:extLst>
          </a:blip>
          <a:srcRect/>
          <a:stretch/>
        </p:blipFill>
        <p:spPr>
          <a:xfrm>
            <a:off x="5209990" y="3967100"/>
            <a:ext cx="1391577" cy="1391576"/>
          </a:xfrm>
        </p:spPr>
      </p:pic>
      <p:pic>
        <p:nvPicPr>
          <p:cNvPr id="259" name="Picture Placeholder 258" descr="A person smiling for the camera">
            <a:extLst>
              <a:ext uri="{FF2B5EF4-FFF2-40B4-BE49-F238E27FC236}">
                <a16:creationId xmlns:a16="http://schemas.microsoft.com/office/drawing/2014/main" id="{4834A02F-4080-4730-844D-49401E4CB45C}"/>
              </a:ext>
            </a:extLst>
          </p:cNvPr>
          <p:cNvPicPr>
            <a:picLocks noGrp="1" noChangeAspect="1"/>
          </p:cNvPicPr>
          <p:nvPr>
            <p:ph type="pic" sz="quarter" idx="44"/>
          </p:nvPr>
        </p:nvPicPr>
        <p:blipFill rotWithShape="1">
          <a:blip r:embed="rId8" cstate="screen">
            <a:extLst>
              <a:ext uri="{28A0092B-C50C-407E-A947-70E740481C1C}">
                <a14:useLocalDpi xmlns:a14="http://schemas.microsoft.com/office/drawing/2010/main" val="0"/>
              </a:ext>
            </a:extLst>
          </a:blip>
          <a:srcRect/>
          <a:stretch/>
        </p:blipFill>
        <p:spPr>
          <a:xfrm>
            <a:off x="7305040" y="3976660"/>
            <a:ext cx="1391577" cy="1391576"/>
          </a:xfrm>
        </p:spPr>
      </p:pic>
      <p:pic>
        <p:nvPicPr>
          <p:cNvPr id="281" name="Picture Placeholder 280" descr="A person smiling for the camera">
            <a:extLst>
              <a:ext uri="{FF2B5EF4-FFF2-40B4-BE49-F238E27FC236}">
                <a16:creationId xmlns:a16="http://schemas.microsoft.com/office/drawing/2014/main" id="{EA033618-7119-454B-AA08-8353379B217F}"/>
              </a:ext>
            </a:extLst>
          </p:cNvPr>
          <p:cNvPicPr>
            <a:picLocks noGrp="1" noChangeAspect="1"/>
          </p:cNvPicPr>
          <p:nvPr>
            <p:ph type="pic" sz="quarter" idx="45"/>
          </p:nvPr>
        </p:nvPicPr>
        <p:blipFill rotWithShape="1">
          <a:blip r:embed="rId9" cstate="screen">
            <a:extLst>
              <a:ext uri="{28A0092B-C50C-407E-A947-70E740481C1C}">
                <a14:useLocalDpi xmlns:a14="http://schemas.microsoft.com/office/drawing/2010/main" val="0"/>
              </a:ext>
            </a:extLst>
          </a:blip>
          <a:srcRect/>
          <a:stretch/>
        </p:blipFill>
        <p:spPr>
          <a:xfrm>
            <a:off x="9384247" y="3967100"/>
            <a:ext cx="1391577" cy="1391576"/>
          </a:xfrm>
        </p:spPr>
      </p:pic>
      <p:sp>
        <p:nvSpPr>
          <p:cNvPr id="269" name="Text Placeholder 268">
            <a:extLst>
              <a:ext uri="{FF2B5EF4-FFF2-40B4-BE49-F238E27FC236}">
                <a16:creationId xmlns:a16="http://schemas.microsoft.com/office/drawing/2014/main" id="{060F23A0-4476-49CA-8AFA-35D2A5F2E5DB}"/>
              </a:ext>
            </a:extLst>
          </p:cNvPr>
          <p:cNvSpPr>
            <a:spLocks noGrp="1"/>
          </p:cNvSpPr>
          <p:nvPr>
            <p:ph type="body" sz="quarter" idx="31"/>
          </p:nvPr>
        </p:nvSpPr>
        <p:spPr>
          <a:xfrm>
            <a:off x="2796727" y="5587307"/>
            <a:ext cx="2085792" cy="274650"/>
          </a:xfrm>
        </p:spPr>
        <p:txBody>
          <a:bodyPr/>
          <a:lstStyle/>
          <a:p>
            <a:r>
              <a:rPr lang="en-US" dirty="0"/>
              <a:t>Graham Barnes​</a:t>
            </a:r>
          </a:p>
        </p:txBody>
      </p:sp>
      <p:sp>
        <p:nvSpPr>
          <p:cNvPr id="270" name="Text Placeholder 269">
            <a:extLst>
              <a:ext uri="{FF2B5EF4-FFF2-40B4-BE49-F238E27FC236}">
                <a16:creationId xmlns:a16="http://schemas.microsoft.com/office/drawing/2014/main" id="{9B604063-7C9C-4FEF-9A10-0D259CEC58C8}"/>
              </a:ext>
            </a:extLst>
          </p:cNvPr>
          <p:cNvSpPr>
            <a:spLocks noGrp="1"/>
          </p:cNvSpPr>
          <p:nvPr>
            <p:ph type="body" sz="quarter" idx="32"/>
          </p:nvPr>
        </p:nvSpPr>
        <p:spPr>
          <a:xfrm>
            <a:off x="2896865" y="5813275"/>
            <a:ext cx="1885516" cy="365125"/>
          </a:xfrm>
        </p:spPr>
        <p:txBody>
          <a:bodyPr/>
          <a:lstStyle/>
          <a:p>
            <a:r>
              <a:rPr lang="en-US" dirty="0"/>
              <a:t>VP Product​</a:t>
            </a:r>
          </a:p>
        </p:txBody>
      </p:sp>
      <p:sp>
        <p:nvSpPr>
          <p:cNvPr id="271" name="Text Placeholder 270">
            <a:extLst>
              <a:ext uri="{FF2B5EF4-FFF2-40B4-BE49-F238E27FC236}">
                <a16:creationId xmlns:a16="http://schemas.microsoft.com/office/drawing/2014/main" id="{E707572D-7863-49B8-B805-420CDCB107F0}"/>
              </a:ext>
            </a:extLst>
          </p:cNvPr>
          <p:cNvSpPr>
            <a:spLocks noGrp="1"/>
          </p:cNvSpPr>
          <p:nvPr>
            <p:ph type="body" sz="quarter" idx="33"/>
          </p:nvPr>
        </p:nvSpPr>
        <p:spPr>
          <a:xfrm>
            <a:off x="4898932" y="5587307"/>
            <a:ext cx="2085792" cy="274650"/>
          </a:xfrm>
        </p:spPr>
        <p:txBody>
          <a:bodyPr/>
          <a:lstStyle/>
          <a:p>
            <a:r>
              <a:rPr lang="en-US" dirty="0"/>
              <a:t>Rowan Murphy​</a:t>
            </a:r>
          </a:p>
        </p:txBody>
      </p:sp>
      <p:sp>
        <p:nvSpPr>
          <p:cNvPr id="272" name="Text Placeholder 271">
            <a:extLst>
              <a:ext uri="{FF2B5EF4-FFF2-40B4-BE49-F238E27FC236}">
                <a16:creationId xmlns:a16="http://schemas.microsoft.com/office/drawing/2014/main" id="{C85B6129-3709-43BC-B78D-24BE1D20694F}"/>
              </a:ext>
            </a:extLst>
          </p:cNvPr>
          <p:cNvSpPr>
            <a:spLocks noGrp="1"/>
          </p:cNvSpPr>
          <p:nvPr>
            <p:ph type="body" sz="quarter" idx="34"/>
          </p:nvPr>
        </p:nvSpPr>
        <p:spPr>
          <a:xfrm>
            <a:off x="4999070" y="5813275"/>
            <a:ext cx="1885516" cy="365125"/>
          </a:xfrm>
        </p:spPr>
        <p:txBody>
          <a:bodyPr/>
          <a:lstStyle/>
          <a:p>
            <a:r>
              <a:rPr lang="en-US" dirty="0"/>
              <a:t>SEO Strategist​</a:t>
            </a:r>
          </a:p>
        </p:txBody>
      </p:sp>
      <p:sp>
        <p:nvSpPr>
          <p:cNvPr id="273" name="Text Placeholder 272">
            <a:extLst>
              <a:ext uri="{FF2B5EF4-FFF2-40B4-BE49-F238E27FC236}">
                <a16:creationId xmlns:a16="http://schemas.microsoft.com/office/drawing/2014/main" id="{0140E9D5-05CF-46F9-8F0A-D26D1C300323}"/>
              </a:ext>
            </a:extLst>
          </p:cNvPr>
          <p:cNvSpPr>
            <a:spLocks noGrp="1"/>
          </p:cNvSpPr>
          <p:nvPr>
            <p:ph type="body" sz="quarter" idx="35"/>
          </p:nvPr>
        </p:nvSpPr>
        <p:spPr>
          <a:xfrm>
            <a:off x="7000136" y="5587475"/>
            <a:ext cx="2085792" cy="274650"/>
          </a:xfrm>
        </p:spPr>
        <p:txBody>
          <a:bodyPr/>
          <a:lstStyle/>
          <a:p>
            <a:r>
              <a:rPr lang="en-US" dirty="0"/>
              <a:t>Elizabeth Moore​</a:t>
            </a:r>
          </a:p>
        </p:txBody>
      </p:sp>
      <p:sp>
        <p:nvSpPr>
          <p:cNvPr id="274" name="Text Placeholder 273">
            <a:extLst>
              <a:ext uri="{FF2B5EF4-FFF2-40B4-BE49-F238E27FC236}">
                <a16:creationId xmlns:a16="http://schemas.microsoft.com/office/drawing/2014/main" id="{0ACBBA68-B2EC-48C6-A722-9A401C21CFF3}"/>
              </a:ext>
            </a:extLst>
          </p:cNvPr>
          <p:cNvSpPr>
            <a:spLocks noGrp="1"/>
          </p:cNvSpPr>
          <p:nvPr>
            <p:ph type="body" sz="quarter" idx="36"/>
          </p:nvPr>
        </p:nvSpPr>
        <p:spPr>
          <a:xfrm>
            <a:off x="7100274" y="5813275"/>
            <a:ext cx="1885516" cy="365125"/>
          </a:xfrm>
        </p:spPr>
        <p:txBody>
          <a:bodyPr/>
          <a:lstStyle/>
          <a:p>
            <a:r>
              <a:rPr lang="en-US" dirty="0"/>
              <a:t>Product Designer​</a:t>
            </a:r>
          </a:p>
        </p:txBody>
      </p:sp>
      <p:sp>
        <p:nvSpPr>
          <p:cNvPr id="275" name="Text Placeholder 274">
            <a:extLst>
              <a:ext uri="{FF2B5EF4-FFF2-40B4-BE49-F238E27FC236}">
                <a16:creationId xmlns:a16="http://schemas.microsoft.com/office/drawing/2014/main" id="{D3CF2955-2D46-45EE-A32F-C03ACB6DAB7B}"/>
              </a:ext>
            </a:extLst>
          </p:cNvPr>
          <p:cNvSpPr>
            <a:spLocks noGrp="1"/>
          </p:cNvSpPr>
          <p:nvPr>
            <p:ph type="body" sz="quarter" idx="37"/>
          </p:nvPr>
        </p:nvSpPr>
        <p:spPr>
          <a:xfrm>
            <a:off x="9095950" y="5587307"/>
            <a:ext cx="2085792" cy="274650"/>
          </a:xfrm>
        </p:spPr>
        <p:txBody>
          <a:bodyPr/>
          <a:lstStyle/>
          <a:p>
            <a:r>
              <a:rPr lang="en-US" dirty="0"/>
              <a:t>Robin Kline​</a:t>
            </a:r>
          </a:p>
        </p:txBody>
      </p:sp>
      <p:sp>
        <p:nvSpPr>
          <p:cNvPr id="276" name="Text Placeholder 275">
            <a:extLst>
              <a:ext uri="{FF2B5EF4-FFF2-40B4-BE49-F238E27FC236}">
                <a16:creationId xmlns:a16="http://schemas.microsoft.com/office/drawing/2014/main" id="{A514F4ED-057A-4AAF-A3BE-A73CA3890F46}"/>
              </a:ext>
            </a:extLst>
          </p:cNvPr>
          <p:cNvSpPr>
            <a:spLocks noGrp="1"/>
          </p:cNvSpPr>
          <p:nvPr>
            <p:ph type="body" sz="quarter" idx="38"/>
          </p:nvPr>
        </p:nvSpPr>
        <p:spPr>
          <a:xfrm>
            <a:off x="9192018" y="5813275"/>
            <a:ext cx="1885515" cy="365125"/>
          </a:xfrm>
        </p:spPr>
        <p:txBody>
          <a:bodyPr/>
          <a:lstStyle/>
          <a:p>
            <a:r>
              <a:rPr lang="en-US" dirty="0"/>
              <a:t>Content Developer​</a:t>
            </a:r>
          </a:p>
        </p:txBody>
      </p:sp>
      <p:sp>
        <p:nvSpPr>
          <p:cNvPr id="3" name="Footer Placeholder 2">
            <a:extLst>
              <a:ext uri="{FF2B5EF4-FFF2-40B4-BE49-F238E27FC236}">
                <a16:creationId xmlns:a16="http://schemas.microsoft.com/office/drawing/2014/main" id="{A153E769-4F0D-4D0D-BDB3-105F2517074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B84DAF4-634B-40FC-9DAF-839B8E934D9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24</a:t>
            </a:fld>
            <a:endParaRPr lang="en-US" dirty="0"/>
          </a:p>
        </p:txBody>
      </p:sp>
      <p:sp>
        <p:nvSpPr>
          <p:cNvPr id="278" name="Date Placeholder 277">
            <a:extLst>
              <a:ext uri="{FF2B5EF4-FFF2-40B4-BE49-F238E27FC236}">
                <a16:creationId xmlns:a16="http://schemas.microsoft.com/office/drawing/2014/main" id="{D2BD6615-FC04-4A3C-B0F0-5C12B53EF3FB}"/>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467684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a:t>Funding</a:t>
            </a:r>
          </a:p>
        </p:txBody>
      </p:sp>
      <p:sp>
        <p:nvSpPr>
          <p:cNvPr id="121" name="Text Placeholder 120">
            <a:extLst>
              <a:ext uri="{FF2B5EF4-FFF2-40B4-BE49-F238E27FC236}">
                <a16:creationId xmlns:a16="http://schemas.microsoft.com/office/drawing/2014/main" id="{3EC3454A-0EA5-4C3A-B450-DDFF5E5870F2}"/>
              </a:ext>
            </a:extLst>
          </p:cNvPr>
          <p:cNvSpPr>
            <a:spLocks noGrp="1"/>
          </p:cNvSpPr>
          <p:nvPr>
            <p:ph type="body" sz="quarter" idx="21"/>
          </p:nvPr>
        </p:nvSpPr>
        <p:spPr>
          <a:xfrm>
            <a:off x="930273" y="2216292"/>
            <a:ext cx="1611892" cy="1151632"/>
          </a:xfrm>
        </p:spPr>
        <p:txBody>
          <a:bodyPr/>
          <a:lstStyle/>
          <a:p>
            <a:r>
              <a:rPr lang="en-US" dirty="0"/>
              <a:t>12K</a:t>
            </a:r>
          </a:p>
        </p:txBody>
      </p:sp>
      <p:sp>
        <p:nvSpPr>
          <p:cNvPr id="122" name="Text Placeholder 121">
            <a:extLst>
              <a:ext uri="{FF2B5EF4-FFF2-40B4-BE49-F238E27FC236}">
                <a16:creationId xmlns:a16="http://schemas.microsoft.com/office/drawing/2014/main" id="{9B62333D-A92E-480A-B410-E38591B9F824}"/>
              </a:ext>
            </a:extLst>
          </p:cNvPr>
          <p:cNvSpPr>
            <a:spLocks noGrp="1"/>
          </p:cNvSpPr>
          <p:nvPr>
            <p:ph type="body" sz="quarter" idx="22"/>
          </p:nvPr>
        </p:nvSpPr>
        <p:spPr>
          <a:xfrm>
            <a:off x="3613801" y="2216293"/>
            <a:ext cx="1611892" cy="1151632"/>
          </a:xfrm>
        </p:spPr>
        <p:txBody>
          <a:bodyPr/>
          <a:lstStyle/>
          <a:p>
            <a:r>
              <a:rPr lang="en-US" dirty="0"/>
              <a:t>14K</a:t>
            </a:r>
          </a:p>
        </p:txBody>
      </p:sp>
      <p:sp>
        <p:nvSpPr>
          <p:cNvPr id="123" name="Text Placeholder 122">
            <a:extLst>
              <a:ext uri="{FF2B5EF4-FFF2-40B4-BE49-F238E27FC236}">
                <a16:creationId xmlns:a16="http://schemas.microsoft.com/office/drawing/2014/main" id="{FB3CE12F-738B-455E-9355-23BD96C57029}"/>
              </a:ext>
            </a:extLst>
          </p:cNvPr>
          <p:cNvSpPr>
            <a:spLocks noGrp="1"/>
          </p:cNvSpPr>
          <p:nvPr>
            <p:ph type="body" sz="quarter" idx="23"/>
          </p:nvPr>
        </p:nvSpPr>
        <p:spPr>
          <a:xfrm>
            <a:off x="6297329" y="2216293"/>
            <a:ext cx="1611892" cy="1151632"/>
          </a:xfrm>
        </p:spPr>
        <p:txBody>
          <a:bodyPr/>
          <a:lstStyle/>
          <a:p>
            <a:r>
              <a:rPr lang="en-US" dirty="0"/>
              <a:t>32K</a:t>
            </a:r>
          </a:p>
        </p:txBody>
      </p:sp>
      <p:sp>
        <p:nvSpPr>
          <p:cNvPr id="124" name="Text Placeholder 123">
            <a:extLst>
              <a:ext uri="{FF2B5EF4-FFF2-40B4-BE49-F238E27FC236}">
                <a16:creationId xmlns:a16="http://schemas.microsoft.com/office/drawing/2014/main" id="{88FF8AD0-5502-494F-B9DF-E65EEB0F074D}"/>
              </a:ext>
            </a:extLst>
          </p:cNvPr>
          <p:cNvSpPr>
            <a:spLocks noGrp="1"/>
          </p:cNvSpPr>
          <p:nvPr>
            <p:ph type="body" sz="quarter" idx="24"/>
          </p:nvPr>
        </p:nvSpPr>
        <p:spPr>
          <a:xfrm>
            <a:off x="8980856" y="2216293"/>
            <a:ext cx="1611892" cy="1151632"/>
          </a:xfrm>
        </p:spPr>
        <p:txBody>
          <a:bodyPr/>
          <a:lstStyle/>
          <a:p>
            <a:r>
              <a:rPr lang="en-US" dirty="0"/>
              <a:t>82K</a:t>
            </a:r>
          </a:p>
        </p:txBody>
      </p:sp>
      <p:sp>
        <p:nvSpPr>
          <p:cNvPr id="17" name="Text Placeholder 16">
            <a:extLst>
              <a:ext uri="{FF2B5EF4-FFF2-40B4-BE49-F238E27FC236}">
                <a16:creationId xmlns:a16="http://schemas.microsoft.com/office/drawing/2014/main" id="{485F1817-57FD-4E22-B791-FB703191695E}"/>
              </a:ext>
            </a:extLst>
          </p:cNvPr>
          <p:cNvSpPr>
            <a:spLocks noGrp="1"/>
          </p:cNvSpPr>
          <p:nvPr>
            <p:ph type="body" sz="quarter" idx="12"/>
          </p:nvPr>
        </p:nvSpPr>
        <p:spPr>
          <a:xfrm>
            <a:off x="545026" y="3927568"/>
            <a:ext cx="2382386" cy="613702"/>
          </a:xfrm>
        </p:spPr>
        <p:txBody>
          <a:bodyPr/>
          <a:lstStyle/>
          <a:p>
            <a:r>
              <a:rPr lang="en-US" dirty="0"/>
              <a:t>Property</a:t>
            </a:r>
          </a:p>
        </p:txBody>
      </p:sp>
      <p:sp>
        <p:nvSpPr>
          <p:cNvPr id="57" name="Text Placeholder 56">
            <a:extLst>
              <a:ext uri="{FF2B5EF4-FFF2-40B4-BE49-F238E27FC236}">
                <a16:creationId xmlns:a16="http://schemas.microsoft.com/office/drawing/2014/main" id="{7A15FA0D-1700-430B-B189-08D820F8FDA8}"/>
              </a:ext>
            </a:extLst>
          </p:cNvPr>
          <p:cNvSpPr>
            <a:spLocks noGrp="1"/>
          </p:cNvSpPr>
          <p:nvPr>
            <p:ph type="body" sz="quarter" idx="13"/>
          </p:nvPr>
        </p:nvSpPr>
        <p:spPr>
          <a:xfrm>
            <a:off x="545026" y="4519311"/>
            <a:ext cx="2382386" cy="857935"/>
          </a:xfrm>
        </p:spPr>
        <p:txBody>
          <a:bodyPr/>
          <a:lstStyle/>
          <a:p>
            <a:r>
              <a:rPr lang="en-ZA" dirty="0"/>
              <a:t>Revenue obtained from property rentals​</a:t>
            </a:r>
          </a:p>
        </p:txBody>
      </p:sp>
      <p:sp>
        <p:nvSpPr>
          <p:cNvPr id="19" name="Text Placeholder 18">
            <a:extLst>
              <a:ext uri="{FF2B5EF4-FFF2-40B4-BE49-F238E27FC236}">
                <a16:creationId xmlns:a16="http://schemas.microsoft.com/office/drawing/2014/main" id="{116241FF-379D-4C5E-A5A9-5ACCE975E40A}"/>
              </a:ext>
            </a:extLst>
          </p:cNvPr>
          <p:cNvSpPr>
            <a:spLocks noGrp="1"/>
          </p:cNvSpPr>
          <p:nvPr>
            <p:ph type="body" sz="quarter" idx="15"/>
          </p:nvPr>
        </p:nvSpPr>
        <p:spPr>
          <a:xfrm>
            <a:off x="3228554" y="3927568"/>
            <a:ext cx="2382386" cy="613702"/>
          </a:xfrm>
        </p:spPr>
        <p:txBody>
          <a:bodyPr/>
          <a:lstStyle/>
          <a:p>
            <a:r>
              <a:rPr lang="en-US" dirty="0"/>
              <a:t>Angel Investments</a:t>
            </a:r>
          </a:p>
        </p:txBody>
      </p:sp>
      <p:sp>
        <p:nvSpPr>
          <p:cNvPr id="58" name="Text Placeholder 57">
            <a:extLst>
              <a:ext uri="{FF2B5EF4-FFF2-40B4-BE49-F238E27FC236}">
                <a16:creationId xmlns:a16="http://schemas.microsoft.com/office/drawing/2014/main" id="{3631C29B-F1C1-494F-AC0D-218DEF3535CD}"/>
              </a:ext>
            </a:extLst>
          </p:cNvPr>
          <p:cNvSpPr>
            <a:spLocks noGrp="1"/>
          </p:cNvSpPr>
          <p:nvPr>
            <p:ph type="body" sz="quarter" idx="16"/>
          </p:nvPr>
        </p:nvSpPr>
        <p:spPr>
          <a:xfrm>
            <a:off x="3228554" y="4519311"/>
            <a:ext cx="2382386" cy="857935"/>
          </a:xfrm>
        </p:spPr>
        <p:txBody>
          <a:bodyPr/>
          <a:lstStyle/>
          <a:p>
            <a:r>
              <a:rPr lang="en-ZA" dirty="0"/>
              <a:t>Amount obtained through other investors​</a:t>
            </a:r>
          </a:p>
        </p:txBody>
      </p:sp>
      <p:sp>
        <p:nvSpPr>
          <p:cNvPr id="21" name="Text Placeholder 20">
            <a:extLst>
              <a:ext uri="{FF2B5EF4-FFF2-40B4-BE49-F238E27FC236}">
                <a16:creationId xmlns:a16="http://schemas.microsoft.com/office/drawing/2014/main" id="{80403D31-4B7A-4D06-B2C8-5671B2040902}"/>
              </a:ext>
            </a:extLst>
          </p:cNvPr>
          <p:cNvSpPr>
            <a:spLocks noGrp="1"/>
          </p:cNvSpPr>
          <p:nvPr>
            <p:ph type="body" sz="quarter" idx="17"/>
          </p:nvPr>
        </p:nvSpPr>
        <p:spPr>
          <a:xfrm>
            <a:off x="5912082" y="3927568"/>
            <a:ext cx="2382386" cy="613702"/>
          </a:xfrm>
        </p:spPr>
        <p:txBody>
          <a:bodyPr/>
          <a:lstStyle/>
          <a:p>
            <a:r>
              <a:rPr lang="en-US" dirty="0"/>
              <a:t>Cash</a:t>
            </a:r>
          </a:p>
        </p:txBody>
      </p:sp>
      <p:sp>
        <p:nvSpPr>
          <p:cNvPr id="59" name="Text Placeholder 58">
            <a:extLst>
              <a:ext uri="{FF2B5EF4-FFF2-40B4-BE49-F238E27FC236}">
                <a16:creationId xmlns:a16="http://schemas.microsoft.com/office/drawing/2014/main" id="{FD4CD6F4-17BE-49EF-BE2E-F9D3790441B6}"/>
              </a:ext>
            </a:extLst>
          </p:cNvPr>
          <p:cNvSpPr>
            <a:spLocks noGrp="1"/>
          </p:cNvSpPr>
          <p:nvPr>
            <p:ph type="body" sz="quarter" idx="18"/>
          </p:nvPr>
        </p:nvSpPr>
        <p:spPr>
          <a:xfrm>
            <a:off x="5912082" y="4519311"/>
            <a:ext cx="2382386" cy="857935"/>
          </a:xfrm>
        </p:spPr>
        <p:txBody>
          <a:bodyPr/>
          <a:lstStyle/>
          <a:p>
            <a:r>
              <a:rPr lang="en-ZA" dirty="0"/>
              <a:t>Liquid cash we have on hand</a:t>
            </a:r>
            <a:r>
              <a:rPr lang="en-US" dirty="0"/>
              <a:t>​</a:t>
            </a:r>
          </a:p>
        </p:txBody>
      </p:sp>
      <p:sp>
        <p:nvSpPr>
          <p:cNvPr id="23" name="Text Placeholder 22">
            <a:extLst>
              <a:ext uri="{FF2B5EF4-FFF2-40B4-BE49-F238E27FC236}">
                <a16:creationId xmlns:a16="http://schemas.microsoft.com/office/drawing/2014/main" id="{E1846A24-F89C-4782-A3CB-3C8B710BC77B}"/>
              </a:ext>
            </a:extLst>
          </p:cNvPr>
          <p:cNvSpPr>
            <a:spLocks noGrp="1"/>
          </p:cNvSpPr>
          <p:nvPr>
            <p:ph type="body" sz="quarter" idx="19"/>
          </p:nvPr>
        </p:nvSpPr>
        <p:spPr>
          <a:xfrm>
            <a:off x="8595609" y="3927568"/>
            <a:ext cx="2382386" cy="613702"/>
          </a:xfrm>
        </p:spPr>
        <p:txBody>
          <a:bodyPr/>
          <a:lstStyle/>
          <a:p>
            <a:r>
              <a:rPr lang="en-US" dirty="0"/>
              <a:t>Shares</a:t>
            </a:r>
          </a:p>
        </p:txBody>
      </p:sp>
      <p:sp>
        <p:nvSpPr>
          <p:cNvPr id="60" name="Text Placeholder 59">
            <a:extLst>
              <a:ext uri="{FF2B5EF4-FFF2-40B4-BE49-F238E27FC236}">
                <a16:creationId xmlns:a16="http://schemas.microsoft.com/office/drawing/2014/main" id="{B0B21CE3-707A-4A45-B46E-7E000F5052C2}"/>
              </a:ext>
            </a:extLst>
          </p:cNvPr>
          <p:cNvSpPr>
            <a:spLocks noGrp="1"/>
          </p:cNvSpPr>
          <p:nvPr>
            <p:ph type="body" sz="quarter" idx="20"/>
          </p:nvPr>
        </p:nvSpPr>
        <p:spPr>
          <a:xfrm>
            <a:off x="8595609" y="4519311"/>
            <a:ext cx="2382386" cy="857935"/>
          </a:xfrm>
        </p:spPr>
        <p:txBody>
          <a:bodyPr/>
          <a:lstStyle/>
          <a:p>
            <a:r>
              <a:rPr lang="en-ZA" dirty="0"/>
              <a:t>Number of shares converted into USD​</a:t>
            </a:r>
          </a:p>
        </p:txBody>
      </p:sp>
      <p:sp>
        <p:nvSpPr>
          <p:cNvPr id="254" name="Footer Placeholder 253">
            <a:extLst>
              <a:ext uri="{FF2B5EF4-FFF2-40B4-BE49-F238E27FC236}">
                <a16:creationId xmlns:a16="http://schemas.microsoft.com/office/drawing/2014/main" id="{9DF4D139-9BDD-4805-9790-7AE16FDFB6EC}"/>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25</a:t>
            </a:fld>
            <a:endParaRPr lang="en-US" dirty="0"/>
          </a:p>
        </p:txBody>
      </p:sp>
      <p:sp>
        <p:nvSpPr>
          <p:cNvPr id="434" name="Date Placeholder 433">
            <a:extLst>
              <a:ext uri="{FF2B5EF4-FFF2-40B4-BE49-F238E27FC236}">
                <a16:creationId xmlns:a16="http://schemas.microsoft.com/office/drawing/2014/main" id="{0377EB1E-65F5-456C-9DB1-7FB8F5C77211}"/>
              </a:ext>
            </a:extLst>
          </p:cNvPr>
          <p:cNvSpPr>
            <a:spLocks noGrp="1"/>
          </p:cNvSpPr>
          <p:nvPr>
            <p:ph type="dt" sz="half" idx="2"/>
          </p:nvPr>
        </p:nvSpPr>
        <p:spPr>
          <a:xfrm rot="5400000">
            <a:off x="10595991" y="5074920"/>
            <a:ext cx="2647667" cy="365125"/>
          </a:xfrm>
        </p:spPr>
        <p:txBody>
          <a:bodyPr/>
          <a:lstStyle/>
          <a:p>
            <a:r>
              <a:rPr lang="en-US" dirty="0"/>
              <a:t>May 21, 20XX</a:t>
            </a:r>
          </a:p>
        </p:txBody>
      </p:sp>
      <p:grpSp>
        <p:nvGrpSpPr>
          <p:cNvPr id="18" name="Graphic 17">
            <a:extLst>
              <a:ext uri="{FF2B5EF4-FFF2-40B4-BE49-F238E27FC236}">
                <a16:creationId xmlns:a16="http://schemas.microsoft.com/office/drawing/2014/main" id="{6AB4C7D7-85FD-45DC-B118-5116A234F3BC}"/>
              </a:ext>
              <a:ext uri="{C183D7F6-B498-43B3-948B-1728B52AA6E4}">
                <adec:decorative xmlns:adec="http://schemas.microsoft.com/office/drawing/2017/decorative" val="1"/>
              </a:ext>
            </a:extLst>
          </p:cNvPr>
          <p:cNvGrpSpPr/>
          <p:nvPr/>
        </p:nvGrpSpPr>
        <p:grpSpPr>
          <a:xfrm>
            <a:off x="824932" y="1880822"/>
            <a:ext cx="1822574" cy="1822573"/>
            <a:chOff x="545026" y="3295434"/>
            <a:chExt cx="2382386" cy="2382385"/>
          </a:xfrm>
        </p:grpSpPr>
        <p:sp>
          <p:nvSpPr>
            <p:cNvPr id="20" name="Graphic 17">
              <a:extLst>
                <a:ext uri="{FF2B5EF4-FFF2-40B4-BE49-F238E27FC236}">
                  <a16:creationId xmlns:a16="http://schemas.microsoft.com/office/drawing/2014/main" id="{42D5DCDC-AC8E-47BA-9E78-438F00FF3204}"/>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2" name="Graphic 17">
              <a:extLst>
                <a:ext uri="{FF2B5EF4-FFF2-40B4-BE49-F238E27FC236}">
                  <a16:creationId xmlns:a16="http://schemas.microsoft.com/office/drawing/2014/main" id="{11347CE7-3994-4114-A0FF-31E477D1388D}"/>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accent5"/>
            </a:solidFill>
            <a:ln w="3014" cap="flat">
              <a:noFill/>
              <a:prstDash val="solid"/>
              <a:miter/>
            </a:ln>
          </p:spPr>
          <p:txBody>
            <a:bodyPr rtlCol="0" anchor="ctr"/>
            <a:lstStyle/>
            <a:p>
              <a:endParaRPr lang="en-US" dirty="0"/>
            </a:p>
          </p:txBody>
        </p:sp>
      </p:grpSp>
      <p:grpSp>
        <p:nvGrpSpPr>
          <p:cNvPr id="24" name="Graphic 19">
            <a:extLst>
              <a:ext uri="{FF2B5EF4-FFF2-40B4-BE49-F238E27FC236}">
                <a16:creationId xmlns:a16="http://schemas.microsoft.com/office/drawing/2014/main" id="{C3274E2D-7322-450D-B329-E7F0484211FE}"/>
              </a:ext>
              <a:ext uri="{C183D7F6-B498-43B3-948B-1728B52AA6E4}">
                <adec:decorative xmlns:adec="http://schemas.microsoft.com/office/drawing/2017/decorative" val="1"/>
              </a:ext>
            </a:extLst>
          </p:cNvPr>
          <p:cNvGrpSpPr/>
          <p:nvPr/>
        </p:nvGrpSpPr>
        <p:grpSpPr>
          <a:xfrm>
            <a:off x="3508460" y="1880822"/>
            <a:ext cx="1822574" cy="1822574"/>
            <a:chOff x="3228554" y="3295434"/>
            <a:chExt cx="2382386" cy="2382386"/>
          </a:xfrm>
        </p:grpSpPr>
        <p:sp>
          <p:nvSpPr>
            <p:cNvPr id="25" name="Graphic 19">
              <a:extLst>
                <a:ext uri="{FF2B5EF4-FFF2-40B4-BE49-F238E27FC236}">
                  <a16:creationId xmlns:a16="http://schemas.microsoft.com/office/drawing/2014/main" id="{22BB1AEA-648A-428A-A5AB-7ABD13965AB1}"/>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6" name="Graphic 19">
              <a:extLst>
                <a:ext uri="{FF2B5EF4-FFF2-40B4-BE49-F238E27FC236}">
                  <a16:creationId xmlns:a16="http://schemas.microsoft.com/office/drawing/2014/main" id="{4FD12B93-6BE9-4848-9232-C173B66BEFCA}"/>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accent6">
                <a:lumMod val="75000"/>
              </a:schemeClr>
            </a:solidFill>
            <a:ln w="3014" cap="flat">
              <a:noFill/>
              <a:prstDash val="solid"/>
              <a:miter/>
            </a:ln>
          </p:spPr>
          <p:txBody>
            <a:bodyPr rtlCol="0" anchor="ctr"/>
            <a:lstStyle/>
            <a:p>
              <a:endParaRPr lang="en-US" dirty="0"/>
            </a:p>
          </p:txBody>
        </p:sp>
      </p:grpSp>
      <p:grpSp>
        <p:nvGrpSpPr>
          <p:cNvPr id="27" name="Graphic 21">
            <a:extLst>
              <a:ext uri="{FF2B5EF4-FFF2-40B4-BE49-F238E27FC236}">
                <a16:creationId xmlns:a16="http://schemas.microsoft.com/office/drawing/2014/main" id="{48515CB0-1F54-4246-9205-AC1FA008E689}"/>
              </a:ext>
              <a:ext uri="{C183D7F6-B498-43B3-948B-1728B52AA6E4}">
                <adec:decorative xmlns:adec="http://schemas.microsoft.com/office/drawing/2017/decorative" val="1"/>
              </a:ext>
            </a:extLst>
          </p:cNvPr>
          <p:cNvGrpSpPr/>
          <p:nvPr/>
        </p:nvGrpSpPr>
        <p:grpSpPr>
          <a:xfrm>
            <a:off x="6191999" y="1880822"/>
            <a:ext cx="1822552" cy="1822574"/>
            <a:chOff x="5912082" y="3295434"/>
            <a:chExt cx="2382356" cy="2382386"/>
          </a:xfrm>
        </p:grpSpPr>
        <p:sp>
          <p:nvSpPr>
            <p:cNvPr id="28" name="Graphic 21">
              <a:extLst>
                <a:ext uri="{FF2B5EF4-FFF2-40B4-BE49-F238E27FC236}">
                  <a16:creationId xmlns:a16="http://schemas.microsoft.com/office/drawing/2014/main" id="{4488B693-6D14-4B14-8371-AA6BBFDCB674}"/>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9" name="Graphic 21">
              <a:extLst>
                <a:ext uri="{FF2B5EF4-FFF2-40B4-BE49-F238E27FC236}">
                  <a16:creationId xmlns:a16="http://schemas.microsoft.com/office/drawing/2014/main" id="{88DB45DA-52F1-4715-B577-62F3689BDCA8}"/>
                </a:ext>
              </a:extLst>
            </p:cNvPr>
            <p:cNvSpPr/>
            <p:nvPr/>
          </p:nvSpPr>
          <p:spPr>
            <a:xfrm>
              <a:off x="7307720" y="4367886"/>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accent1">
                <a:lumMod val="50000"/>
                <a:lumOff val="50000"/>
              </a:schemeClr>
            </a:solidFill>
            <a:ln w="3014" cap="flat">
              <a:noFill/>
              <a:prstDash val="solid"/>
              <a:miter/>
            </a:ln>
          </p:spPr>
          <p:txBody>
            <a:bodyPr rtlCol="0" anchor="ctr"/>
            <a:lstStyle/>
            <a:p>
              <a:endParaRPr lang="en-US" dirty="0"/>
            </a:p>
          </p:txBody>
        </p:sp>
      </p:grpSp>
      <p:grpSp>
        <p:nvGrpSpPr>
          <p:cNvPr id="30" name="Graphic 23">
            <a:extLst>
              <a:ext uri="{FF2B5EF4-FFF2-40B4-BE49-F238E27FC236}">
                <a16:creationId xmlns:a16="http://schemas.microsoft.com/office/drawing/2014/main" id="{C40853A7-FCBE-4866-B403-3823B9EA9D37}"/>
              </a:ext>
              <a:ext uri="{C183D7F6-B498-43B3-948B-1728B52AA6E4}">
                <adec:decorative xmlns:adec="http://schemas.microsoft.com/office/drawing/2017/decorative" val="1"/>
              </a:ext>
            </a:extLst>
          </p:cNvPr>
          <p:cNvGrpSpPr/>
          <p:nvPr/>
        </p:nvGrpSpPr>
        <p:grpSpPr>
          <a:xfrm>
            <a:off x="8875538" y="1880822"/>
            <a:ext cx="1822529" cy="1822574"/>
            <a:chOff x="8595609" y="3295434"/>
            <a:chExt cx="2382326" cy="2382386"/>
          </a:xfrm>
        </p:grpSpPr>
        <p:sp>
          <p:nvSpPr>
            <p:cNvPr id="31" name="Graphic 23">
              <a:extLst>
                <a:ext uri="{FF2B5EF4-FFF2-40B4-BE49-F238E27FC236}">
                  <a16:creationId xmlns:a16="http://schemas.microsoft.com/office/drawing/2014/main" id="{55F11AC1-6BB9-4D2B-9BF0-3D1551F78095}"/>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32" name="Graphic 23">
              <a:extLst>
                <a:ext uri="{FF2B5EF4-FFF2-40B4-BE49-F238E27FC236}">
                  <a16:creationId xmlns:a16="http://schemas.microsoft.com/office/drawing/2014/main" id="{70EACCA0-807F-4040-BB88-BF740957326E}"/>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accent3"/>
            </a:solidFill>
            <a:ln w="3014"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81683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26</a:t>
            </a:fld>
            <a:endParaRPr lang="en-US" dirty="0"/>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46034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27</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626822" y="695093"/>
            <a:ext cx="7963593" cy="667498"/>
          </a:xfrm>
        </p:spPr>
        <p:txBody>
          <a:bodyPr/>
          <a:lstStyle/>
          <a:p>
            <a:r>
              <a:rPr lang="en-US" dirty="0"/>
              <a:t>Why Election Data Analytics?</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060448" y="1863541"/>
            <a:ext cx="4071103" cy="667498"/>
          </a:xfrm>
        </p:spPr>
        <p:txBody>
          <a:bodyPr/>
          <a:lstStyle/>
          <a:p>
            <a:pPr algn="ctr"/>
            <a:r>
              <a:rPr lang="en-US" sz="4000" dirty="0"/>
              <a:t>Impact</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22561" y="2651054"/>
            <a:ext cx="3946878" cy="1878167"/>
          </a:xfrm>
        </p:spPr>
        <p:txBody>
          <a:bodyPr/>
          <a:lstStyle/>
          <a:p>
            <a:pPr algn="ctr"/>
            <a:endParaRPr lang="en-US" sz="2000" dirty="0"/>
          </a:p>
          <a:p>
            <a:pPr algn="ctr"/>
            <a:r>
              <a:rPr lang="en-US" sz="2000" dirty="0"/>
              <a:t>Financial</a:t>
            </a:r>
          </a:p>
          <a:p>
            <a:pPr algn="ctr"/>
            <a:r>
              <a:rPr lang="en-US" sz="2000" dirty="0"/>
              <a:t>Personal</a:t>
            </a:r>
          </a:p>
          <a:p>
            <a:pPr algn="ctr"/>
            <a:r>
              <a:rPr lang="en-US" sz="2000" dirty="0"/>
              <a:t>Global</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76" name="Date Placeholder 75">
            <a:extLst>
              <a:ext uri="{FF2B5EF4-FFF2-40B4-BE49-F238E27FC236}">
                <a16:creationId xmlns:a16="http://schemas.microsoft.com/office/drawing/2014/main" id="{AA6DE5DF-92EA-4EA8-B311-E5E4A8C2A01E}"/>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6108" y="64546"/>
            <a:ext cx="8572132" cy="1057795"/>
          </a:xfrm>
        </p:spPr>
        <p:txBody>
          <a:bodyPr/>
          <a:lstStyle/>
          <a:p>
            <a:r>
              <a:rPr lang="en-US" noProof="0" dirty="0"/>
              <a:t>Results</a:t>
            </a:r>
            <a:br>
              <a:rPr lang="en-US" dirty="0"/>
            </a:br>
            <a:r>
              <a:rPr lang="en-US" sz="2800" cap="none" dirty="0">
                <a:latin typeface="Arial" panose="020B0604020202020204" pitchFamily="34" charset="0"/>
                <a:cs typeface="Arial" panose="020B0604020202020204" pitchFamily="34" charset="0"/>
              </a:rPr>
              <a:t>Actual Election Results vs Polls (Pew): 1994 through 2023</a:t>
            </a:r>
            <a:endParaRPr lang="en-US" dirty="0"/>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31" name="Picture 30">
            <a:extLst>
              <a:ext uri="{FF2B5EF4-FFF2-40B4-BE49-F238E27FC236}">
                <a16:creationId xmlns:a16="http://schemas.microsoft.com/office/drawing/2014/main" id="{2DD925D5-FB3B-CAB1-4EEC-8EB613F9A205}"/>
              </a:ext>
            </a:extLst>
          </p:cNvPr>
          <p:cNvPicPr>
            <a:picLocks noChangeAspect="1"/>
          </p:cNvPicPr>
          <p:nvPr/>
        </p:nvPicPr>
        <p:blipFill>
          <a:blip r:embed="rId2"/>
          <a:stretch>
            <a:fillRect/>
          </a:stretch>
        </p:blipFill>
        <p:spPr>
          <a:xfrm>
            <a:off x="422302" y="1486367"/>
            <a:ext cx="6949440" cy="5039446"/>
          </a:xfrm>
          <a:prstGeom prst="rect">
            <a:avLst/>
          </a:prstGeom>
        </p:spPr>
      </p:pic>
      <p:sp>
        <p:nvSpPr>
          <p:cNvPr id="32" name="Text Placeholder 41">
            <a:extLst>
              <a:ext uri="{FF2B5EF4-FFF2-40B4-BE49-F238E27FC236}">
                <a16:creationId xmlns:a16="http://schemas.microsoft.com/office/drawing/2014/main" id="{8547B198-45E8-3EE8-8932-9A25558893AC}"/>
              </a:ext>
            </a:extLst>
          </p:cNvPr>
          <p:cNvSpPr txBox="1">
            <a:spLocks/>
          </p:cNvSpPr>
          <p:nvPr/>
        </p:nvSpPr>
        <p:spPr>
          <a:xfrm>
            <a:off x="7498081" y="1565072"/>
            <a:ext cx="4245733" cy="2770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General Comparison:  </a:t>
            </a:r>
          </a:p>
          <a:p>
            <a:pPr marL="0" indent="0">
              <a:buNone/>
            </a:pPr>
            <a:r>
              <a:rPr lang="en-US" sz="2000" dirty="0">
                <a:solidFill>
                  <a:schemeClr val="bg1"/>
                </a:solidFill>
              </a:rPr>
              <a:t>Primary Party Candidate Voting Results vs. Predicted Model From Poll Results using “prophet”</a:t>
            </a:r>
          </a:p>
          <a:p>
            <a:pPr marL="0" indent="0">
              <a:buNone/>
            </a:pPr>
            <a:endParaRPr lang="en-US" sz="2000" dirty="0">
              <a:solidFill>
                <a:schemeClr val="bg1"/>
              </a:solidFill>
            </a:endParaRPr>
          </a:p>
          <a:p>
            <a:pPr marL="0" indent="0">
              <a:buNone/>
            </a:pPr>
            <a:r>
              <a:rPr lang="en-US" sz="2000" dirty="0">
                <a:solidFill>
                  <a:schemeClr val="bg1"/>
                </a:solidFill>
              </a:rPr>
              <a:t>Variances and Similarities:</a:t>
            </a:r>
          </a:p>
          <a:p>
            <a:pPr marL="0" indent="0">
              <a:buNone/>
            </a:pPr>
            <a:r>
              <a:rPr lang="en-US" sz="2000" dirty="0">
                <a:solidFill>
                  <a:schemeClr val="bg1"/>
                </a:solidFill>
              </a:rPr>
              <a:t>2008 Anomaly</a:t>
            </a:r>
          </a:p>
          <a:p>
            <a:pPr marL="0" indent="0">
              <a:buNone/>
            </a:pPr>
            <a:endParaRPr lang="en-US" sz="2000" dirty="0">
              <a:solidFill>
                <a:schemeClr val="bg1"/>
              </a:solidFill>
            </a:endParaRPr>
          </a:p>
        </p:txBody>
      </p:sp>
    </p:spTree>
    <p:extLst>
      <p:ext uri="{BB962C8B-B14F-4D97-AF65-F5344CB8AC3E}">
        <p14:creationId xmlns:p14="http://schemas.microsoft.com/office/powerpoint/2010/main" val="114120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6108" y="64546"/>
            <a:ext cx="8572132" cy="1057795"/>
          </a:xfrm>
        </p:spPr>
        <p:txBody>
          <a:bodyPr/>
          <a:lstStyle/>
          <a:p>
            <a:r>
              <a:rPr lang="en-US" noProof="0" dirty="0"/>
              <a:t>Results</a:t>
            </a:r>
            <a:br>
              <a:rPr lang="en-US" dirty="0"/>
            </a:br>
            <a:r>
              <a:rPr lang="en-US" sz="2800" cap="none" dirty="0">
                <a:latin typeface="Arial" panose="020B0604020202020204" pitchFamily="34" charset="0"/>
                <a:cs typeface="Arial" panose="020B0604020202020204" pitchFamily="34" charset="0"/>
              </a:rPr>
              <a:t>Pew Poll Models 1994 through 2024: Men and Women Voters</a:t>
            </a:r>
            <a:endParaRPr lang="en-US" dirty="0"/>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31" name="Picture 30">
            <a:extLst>
              <a:ext uri="{FF2B5EF4-FFF2-40B4-BE49-F238E27FC236}">
                <a16:creationId xmlns:a16="http://schemas.microsoft.com/office/drawing/2014/main" id="{2DD925D5-FB3B-CAB1-4EEC-8EB613F9A205}"/>
              </a:ext>
            </a:extLst>
          </p:cNvPr>
          <p:cNvPicPr>
            <a:picLocks noChangeAspect="1"/>
          </p:cNvPicPr>
          <p:nvPr/>
        </p:nvPicPr>
        <p:blipFill>
          <a:blip r:embed="rId2"/>
          <a:srcRect/>
          <a:stretch/>
        </p:blipFill>
        <p:spPr>
          <a:xfrm>
            <a:off x="206108" y="1581010"/>
            <a:ext cx="6296792" cy="5039446"/>
          </a:xfrm>
          <a:prstGeom prst="rect">
            <a:avLst/>
          </a:prstGeom>
        </p:spPr>
      </p:pic>
      <p:sp>
        <p:nvSpPr>
          <p:cNvPr id="32" name="Text Placeholder 41">
            <a:extLst>
              <a:ext uri="{FF2B5EF4-FFF2-40B4-BE49-F238E27FC236}">
                <a16:creationId xmlns:a16="http://schemas.microsoft.com/office/drawing/2014/main" id="{8547B198-45E8-3EE8-8932-9A25558893AC}"/>
              </a:ext>
            </a:extLst>
          </p:cNvPr>
          <p:cNvSpPr txBox="1">
            <a:spLocks/>
          </p:cNvSpPr>
          <p:nvPr/>
        </p:nvSpPr>
        <p:spPr>
          <a:xfrm>
            <a:off x="6872515" y="1565072"/>
            <a:ext cx="4871300" cy="41027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General Comparison:  </a:t>
            </a:r>
          </a:p>
          <a:p>
            <a:r>
              <a:rPr lang="en-US" sz="2000" dirty="0">
                <a:solidFill>
                  <a:schemeClr val="bg1"/>
                </a:solidFill>
              </a:rPr>
              <a:t>Polling Data Model from 1994 through 2023 and “prophet” prediction for 2024</a:t>
            </a:r>
          </a:p>
          <a:p>
            <a:pPr marL="0" indent="0">
              <a:buNone/>
            </a:pPr>
            <a:endParaRPr lang="en-US" sz="2000" dirty="0">
              <a:solidFill>
                <a:schemeClr val="bg1"/>
              </a:solidFill>
            </a:endParaRPr>
          </a:p>
          <a:p>
            <a:pPr marL="0" indent="0">
              <a:buNone/>
            </a:pPr>
            <a:r>
              <a:rPr lang="en-US" dirty="0">
                <a:solidFill>
                  <a:schemeClr val="bg1"/>
                </a:solidFill>
              </a:rPr>
              <a:t>Variances and Similarities:</a:t>
            </a:r>
          </a:p>
          <a:p>
            <a:r>
              <a:rPr lang="en-US" sz="2000" dirty="0">
                <a:solidFill>
                  <a:schemeClr val="bg1"/>
                </a:solidFill>
              </a:rPr>
              <a:t>Three of 4 groups show little change after 2008 (less than 1%):  Stable</a:t>
            </a:r>
          </a:p>
          <a:p>
            <a:r>
              <a:rPr lang="en-US" sz="2000" dirty="0">
                <a:solidFill>
                  <a:schemeClr val="bg1"/>
                </a:solidFill>
              </a:rPr>
              <a:t>One Group indicates a negative trend of more than 2%:  Democrat Women</a:t>
            </a:r>
          </a:p>
        </p:txBody>
      </p:sp>
    </p:spTree>
    <p:extLst>
      <p:ext uri="{BB962C8B-B14F-4D97-AF65-F5344CB8AC3E}">
        <p14:creationId xmlns:p14="http://schemas.microsoft.com/office/powerpoint/2010/main" val="161388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6108" y="64546"/>
            <a:ext cx="8572132" cy="1057795"/>
          </a:xfrm>
        </p:spPr>
        <p:txBody>
          <a:bodyPr/>
          <a:lstStyle/>
          <a:p>
            <a:r>
              <a:rPr lang="en-US" noProof="0" dirty="0"/>
              <a:t>Results</a:t>
            </a:r>
            <a:br>
              <a:rPr lang="en-US" dirty="0"/>
            </a:br>
            <a:r>
              <a:rPr lang="en-US" sz="2800" cap="none" dirty="0">
                <a:latin typeface="Arial" panose="020B0604020202020204" pitchFamily="34" charset="0"/>
                <a:cs typeface="Arial" panose="020B0604020202020204" pitchFamily="34" charset="0"/>
              </a:rPr>
              <a:t>Pew Poll Models 1994 through 2024: Voters by Racial and Ethnic Groups</a:t>
            </a:r>
            <a:endParaRPr lang="en-US" dirty="0"/>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31" name="Picture 30">
            <a:extLst>
              <a:ext uri="{FF2B5EF4-FFF2-40B4-BE49-F238E27FC236}">
                <a16:creationId xmlns:a16="http://schemas.microsoft.com/office/drawing/2014/main" id="{2DD925D5-FB3B-CAB1-4EEC-8EB613F9A205}"/>
              </a:ext>
            </a:extLst>
          </p:cNvPr>
          <p:cNvPicPr>
            <a:picLocks noChangeAspect="1"/>
          </p:cNvPicPr>
          <p:nvPr/>
        </p:nvPicPr>
        <p:blipFill>
          <a:blip r:embed="rId2"/>
          <a:srcRect/>
          <a:stretch/>
        </p:blipFill>
        <p:spPr>
          <a:xfrm>
            <a:off x="690304" y="1590738"/>
            <a:ext cx="5644179" cy="5039446"/>
          </a:xfrm>
          <a:prstGeom prst="rect">
            <a:avLst/>
          </a:prstGeom>
        </p:spPr>
      </p:pic>
      <p:sp>
        <p:nvSpPr>
          <p:cNvPr id="32" name="Text Placeholder 41">
            <a:extLst>
              <a:ext uri="{FF2B5EF4-FFF2-40B4-BE49-F238E27FC236}">
                <a16:creationId xmlns:a16="http://schemas.microsoft.com/office/drawing/2014/main" id="{8547B198-45E8-3EE8-8932-9A25558893AC}"/>
              </a:ext>
            </a:extLst>
          </p:cNvPr>
          <p:cNvSpPr txBox="1">
            <a:spLocks/>
          </p:cNvSpPr>
          <p:nvPr/>
        </p:nvSpPr>
        <p:spPr>
          <a:xfrm>
            <a:off x="6865257" y="1565071"/>
            <a:ext cx="4878557" cy="4146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2024 Impact:</a:t>
            </a:r>
          </a:p>
          <a:p>
            <a:pPr marL="0" indent="0">
              <a:buNone/>
            </a:pPr>
            <a:r>
              <a:rPr lang="en-US" sz="2000" dirty="0">
                <a:solidFill>
                  <a:schemeClr val="bg1"/>
                </a:solidFill>
              </a:rPr>
              <a:t>Slightly Upward:  White and Hispanic Republican Voters</a:t>
            </a:r>
          </a:p>
          <a:p>
            <a:pPr marL="0" indent="0">
              <a:buNone/>
            </a:pPr>
            <a:r>
              <a:rPr lang="en-US" sz="2000" dirty="0">
                <a:solidFill>
                  <a:schemeClr val="bg1"/>
                </a:solidFill>
              </a:rPr>
              <a:t>Slightly Downward:  Black Republican Voters</a:t>
            </a:r>
          </a:p>
          <a:p>
            <a:pPr marL="0" indent="0">
              <a:buNone/>
            </a:pPr>
            <a:r>
              <a:rPr lang="en-US" sz="2000" dirty="0">
                <a:solidFill>
                  <a:schemeClr val="bg1"/>
                </a:solidFill>
              </a:rPr>
              <a:t>Significantly Downward:  Asian Republican Voters</a:t>
            </a:r>
          </a:p>
          <a:p>
            <a:pPr marL="0" indent="0">
              <a:buNone/>
            </a:pPr>
            <a:endParaRPr lang="en-US" sz="2000" dirty="0">
              <a:solidFill>
                <a:schemeClr val="bg1"/>
              </a:solidFill>
            </a:endParaRPr>
          </a:p>
          <a:p>
            <a:pPr marL="0" indent="0">
              <a:buNone/>
            </a:pPr>
            <a:r>
              <a:rPr lang="en-US" sz="2000" dirty="0">
                <a:solidFill>
                  <a:schemeClr val="bg1"/>
                </a:solidFill>
              </a:rPr>
              <a:t>Should The </a:t>
            </a:r>
            <a:r>
              <a:rPr lang="en-US" sz="2000" dirty="0" err="1">
                <a:solidFill>
                  <a:schemeClr val="bg1"/>
                </a:solidFill>
              </a:rPr>
              <a:t>Republica</a:t>
            </a:r>
            <a:r>
              <a:rPr lang="en-US" sz="2000" dirty="0">
                <a:solidFill>
                  <a:schemeClr val="bg1"/>
                </a:solidFill>
              </a:rPr>
              <a:t> Party focus on Asian Voters to disrupt the trend?</a:t>
            </a:r>
          </a:p>
          <a:p>
            <a:pPr marL="0" indent="0">
              <a:buNone/>
            </a:pPr>
            <a:r>
              <a:rPr lang="en-US" sz="2000" dirty="0">
                <a:solidFill>
                  <a:schemeClr val="bg1"/>
                </a:solidFill>
              </a:rPr>
              <a:t>Who are Asian Voters and what are their issues?  How diverse is this demographic?</a:t>
            </a:r>
          </a:p>
          <a:p>
            <a:pPr marL="0" indent="0">
              <a:buNone/>
            </a:pPr>
            <a:endParaRPr lang="en-US" sz="2000" dirty="0">
              <a:solidFill>
                <a:schemeClr val="bg1"/>
              </a:solidFill>
            </a:endParaRPr>
          </a:p>
        </p:txBody>
      </p:sp>
    </p:spTree>
    <p:extLst>
      <p:ext uri="{BB962C8B-B14F-4D97-AF65-F5344CB8AC3E}">
        <p14:creationId xmlns:p14="http://schemas.microsoft.com/office/powerpoint/2010/main" val="81562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6108" y="64546"/>
            <a:ext cx="8572132" cy="1057795"/>
          </a:xfrm>
        </p:spPr>
        <p:txBody>
          <a:bodyPr/>
          <a:lstStyle/>
          <a:p>
            <a:r>
              <a:rPr lang="en-US" noProof="0" dirty="0"/>
              <a:t>Results</a:t>
            </a:r>
            <a:br>
              <a:rPr lang="en-US" dirty="0"/>
            </a:br>
            <a:r>
              <a:rPr lang="en-US" sz="2800" cap="none" dirty="0">
                <a:latin typeface="Arial" panose="020B0604020202020204" pitchFamily="34" charset="0"/>
                <a:cs typeface="Arial" panose="020B0604020202020204" pitchFamily="34" charset="0"/>
              </a:rPr>
              <a:t>Pew Poll Models 1994 through 2024: Voters by Racial and Ethnic Groups</a:t>
            </a:r>
            <a:endParaRPr lang="en-US" dirty="0"/>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31" name="Picture 30">
            <a:extLst>
              <a:ext uri="{FF2B5EF4-FFF2-40B4-BE49-F238E27FC236}">
                <a16:creationId xmlns:a16="http://schemas.microsoft.com/office/drawing/2014/main" id="{2DD925D5-FB3B-CAB1-4EEC-8EB613F9A205}"/>
              </a:ext>
            </a:extLst>
          </p:cNvPr>
          <p:cNvPicPr>
            <a:picLocks noChangeAspect="1"/>
          </p:cNvPicPr>
          <p:nvPr/>
        </p:nvPicPr>
        <p:blipFill>
          <a:blip r:embed="rId2"/>
          <a:srcRect/>
          <a:stretch/>
        </p:blipFill>
        <p:spPr>
          <a:xfrm>
            <a:off x="775185" y="1590738"/>
            <a:ext cx="5474416" cy="5039446"/>
          </a:xfrm>
          <a:prstGeom prst="rect">
            <a:avLst/>
          </a:prstGeom>
        </p:spPr>
      </p:pic>
      <p:sp>
        <p:nvSpPr>
          <p:cNvPr id="32" name="Text Placeholder 41">
            <a:extLst>
              <a:ext uri="{FF2B5EF4-FFF2-40B4-BE49-F238E27FC236}">
                <a16:creationId xmlns:a16="http://schemas.microsoft.com/office/drawing/2014/main" id="{8547B198-45E8-3EE8-8932-9A25558893AC}"/>
              </a:ext>
            </a:extLst>
          </p:cNvPr>
          <p:cNvSpPr txBox="1">
            <a:spLocks/>
          </p:cNvSpPr>
          <p:nvPr/>
        </p:nvSpPr>
        <p:spPr>
          <a:xfrm>
            <a:off x="6865257" y="1565071"/>
            <a:ext cx="4878557" cy="4146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2024 Impact:</a:t>
            </a:r>
          </a:p>
          <a:p>
            <a:pPr marL="0" indent="0">
              <a:buNone/>
            </a:pPr>
            <a:r>
              <a:rPr lang="en-US" sz="2000" dirty="0">
                <a:solidFill>
                  <a:schemeClr val="bg1"/>
                </a:solidFill>
              </a:rPr>
              <a:t>Significantly Upward:  Asian Democrat Voters</a:t>
            </a:r>
          </a:p>
          <a:p>
            <a:pPr marL="0" indent="0">
              <a:buNone/>
            </a:pPr>
            <a:r>
              <a:rPr lang="en-US" sz="2000" dirty="0">
                <a:solidFill>
                  <a:schemeClr val="bg1"/>
                </a:solidFill>
              </a:rPr>
              <a:t>Slightly Downward:  White Democrat Voters</a:t>
            </a:r>
          </a:p>
          <a:p>
            <a:pPr marL="0" indent="0">
              <a:buNone/>
            </a:pPr>
            <a:r>
              <a:rPr lang="en-US" sz="2000" dirty="0">
                <a:solidFill>
                  <a:schemeClr val="bg1"/>
                </a:solidFill>
              </a:rPr>
              <a:t>Significantly Downward:  Hispanic and Black Democrat Voters</a:t>
            </a:r>
          </a:p>
          <a:p>
            <a:pPr marL="0" indent="0">
              <a:buNone/>
            </a:pPr>
            <a:endParaRPr lang="en-US" sz="2000" dirty="0">
              <a:solidFill>
                <a:schemeClr val="bg1"/>
              </a:solidFill>
            </a:endParaRPr>
          </a:p>
          <a:p>
            <a:pPr marL="0" indent="0">
              <a:buNone/>
            </a:pPr>
            <a:r>
              <a:rPr lang="en-US" sz="2000" dirty="0">
                <a:solidFill>
                  <a:schemeClr val="bg1"/>
                </a:solidFill>
              </a:rPr>
              <a:t>Should the Democratic Party focus on Black and Hispanic voters to disrupt the trend?</a:t>
            </a:r>
          </a:p>
        </p:txBody>
      </p:sp>
    </p:spTree>
    <p:extLst>
      <p:ext uri="{BB962C8B-B14F-4D97-AF65-F5344CB8AC3E}">
        <p14:creationId xmlns:p14="http://schemas.microsoft.com/office/powerpoint/2010/main" val="364441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6108" y="64546"/>
            <a:ext cx="8572132" cy="1057795"/>
          </a:xfrm>
        </p:spPr>
        <p:txBody>
          <a:bodyPr/>
          <a:lstStyle/>
          <a:p>
            <a:r>
              <a:rPr lang="en-US" noProof="0" dirty="0"/>
              <a:t>Results</a:t>
            </a:r>
            <a:br>
              <a:rPr lang="en-US" dirty="0"/>
            </a:br>
            <a:r>
              <a:rPr lang="en-US" sz="2800" cap="none" dirty="0">
                <a:latin typeface="Arial" panose="020B0604020202020204" pitchFamily="34" charset="0"/>
                <a:cs typeface="Arial" panose="020B0604020202020204" pitchFamily="34" charset="0"/>
              </a:rPr>
              <a:t>Pew Poll Models 1994 through 2024: Voters by Racial and Ethnic Groups</a:t>
            </a:r>
            <a:endParaRPr lang="en-US" dirty="0"/>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31" name="Picture 30">
            <a:extLst>
              <a:ext uri="{FF2B5EF4-FFF2-40B4-BE49-F238E27FC236}">
                <a16:creationId xmlns:a16="http://schemas.microsoft.com/office/drawing/2014/main" id="{2DD925D5-FB3B-CAB1-4EEC-8EB613F9A205}"/>
              </a:ext>
            </a:extLst>
          </p:cNvPr>
          <p:cNvPicPr>
            <a:picLocks noChangeAspect="1"/>
          </p:cNvPicPr>
          <p:nvPr/>
        </p:nvPicPr>
        <p:blipFill>
          <a:blip r:embed="rId2"/>
          <a:srcRect/>
          <a:stretch/>
        </p:blipFill>
        <p:spPr>
          <a:xfrm>
            <a:off x="920327" y="1489286"/>
            <a:ext cx="3143821" cy="2894028"/>
          </a:xfrm>
          <a:prstGeom prst="rect">
            <a:avLst/>
          </a:prstGeom>
        </p:spPr>
      </p:pic>
      <p:sp>
        <p:nvSpPr>
          <p:cNvPr id="32" name="Text Placeholder 41">
            <a:extLst>
              <a:ext uri="{FF2B5EF4-FFF2-40B4-BE49-F238E27FC236}">
                <a16:creationId xmlns:a16="http://schemas.microsoft.com/office/drawing/2014/main" id="{8547B198-45E8-3EE8-8932-9A25558893AC}"/>
              </a:ext>
            </a:extLst>
          </p:cNvPr>
          <p:cNvSpPr txBox="1">
            <a:spLocks/>
          </p:cNvSpPr>
          <p:nvPr/>
        </p:nvSpPr>
        <p:spPr>
          <a:xfrm>
            <a:off x="6865257" y="1565071"/>
            <a:ext cx="4878557" cy="4146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Voting “Swap”:</a:t>
            </a:r>
          </a:p>
          <a:p>
            <a:pPr marL="0" indent="0">
              <a:buNone/>
            </a:pPr>
            <a:r>
              <a:rPr lang="en-US" sz="2000" dirty="0">
                <a:solidFill>
                  <a:schemeClr val="bg1"/>
                </a:solidFill>
              </a:rPr>
              <a:t>White, Hispanic and Asian demographics are “swapping” similar percentage points on Republican and Democrat Parties.</a:t>
            </a:r>
          </a:p>
          <a:p>
            <a:pPr marL="0" indent="0">
              <a:buNone/>
            </a:pPr>
            <a:endParaRPr lang="en-US" sz="2000" dirty="0">
              <a:solidFill>
                <a:schemeClr val="bg1"/>
              </a:solidFill>
            </a:endParaRPr>
          </a:p>
          <a:p>
            <a:pPr marL="0" indent="0">
              <a:buNone/>
            </a:pPr>
            <a:r>
              <a:rPr lang="en-US" sz="2000" dirty="0">
                <a:solidFill>
                  <a:schemeClr val="bg1"/>
                </a:solidFill>
              </a:rPr>
              <a:t>Where are the Black voters going?  Black voters trending negative both Democrat and Republican. </a:t>
            </a:r>
          </a:p>
          <a:p>
            <a:pPr marL="0" indent="0">
              <a:buNone/>
            </a:pPr>
            <a:r>
              <a:rPr lang="en-US" sz="2000" dirty="0">
                <a:solidFill>
                  <a:schemeClr val="bg1"/>
                </a:solidFill>
              </a:rPr>
              <a:t>Are Democrats more impacted by the trend than Republicans?</a:t>
            </a:r>
          </a:p>
        </p:txBody>
      </p:sp>
      <p:pic>
        <p:nvPicPr>
          <p:cNvPr id="2" name="Picture 1">
            <a:extLst>
              <a:ext uri="{FF2B5EF4-FFF2-40B4-BE49-F238E27FC236}">
                <a16:creationId xmlns:a16="http://schemas.microsoft.com/office/drawing/2014/main" id="{544468C9-FDC6-BABE-AA76-7F17EA561786}"/>
              </a:ext>
            </a:extLst>
          </p:cNvPr>
          <p:cNvPicPr>
            <a:picLocks noChangeAspect="1"/>
          </p:cNvPicPr>
          <p:nvPr/>
        </p:nvPicPr>
        <p:blipFill>
          <a:blip r:embed="rId3"/>
          <a:srcRect/>
          <a:stretch/>
        </p:blipFill>
        <p:spPr>
          <a:xfrm>
            <a:off x="3605148" y="3744833"/>
            <a:ext cx="3143821" cy="2984928"/>
          </a:xfrm>
          <a:prstGeom prst="rect">
            <a:avLst/>
          </a:prstGeom>
        </p:spPr>
      </p:pic>
    </p:spTree>
    <p:extLst>
      <p:ext uri="{BB962C8B-B14F-4D97-AF65-F5344CB8AC3E}">
        <p14:creationId xmlns:p14="http://schemas.microsoft.com/office/powerpoint/2010/main" val="4174438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6108" y="64546"/>
            <a:ext cx="8572132" cy="1270768"/>
          </a:xfrm>
        </p:spPr>
        <p:txBody>
          <a:bodyPr/>
          <a:lstStyle/>
          <a:p>
            <a:r>
              <a:rPr lang="en-US" noProof="0" dirty="0"/>
              <a:t>Results</a:t>
            </a:r>
            <a:br>
              <a:rPr lang="en-US" dirty="0"/>
            </a:br>
            <a:r>
              <a:rPr lang="en-US" sz="2800" cap="none" dirty="0">
                <a:latin typeface="Arial" panose="020B0604020202020204" pitchFamily="34" charset="0"/>
                <a:cs typeface="Arial" panose="020B0604020202020204" pitchFamily="34" charset="0"/>
              </a:rPr>
              <a:t>Pew Poll Models 1994 through 2024: Racial &amp; Ethnic Demographics</a:t>
            </a:r>
            <a:endParaRPr lang="en-US" dirty="0"/>
          </a:p>
        </p:txBody>
      </p:sp>
      <p:sp>
        <p:nvSpPr>
          <p:cNvPr id="19" name="Footer Placeholder 18">
            <a:extLst>
              <a:ext uri="{FF2B5EF4-FFF2-40B4-BE49-F238E27FC236}">
                <a16:creationId xmlns:a16="http://schemas.microsoft.com/office/drawing/2014/main" id="{65EC8A42-193D-43A9-B162-8977ADBDB35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41" name="Date Placeholder 40">
            <a:extLst>
              <a:ext uri="{FF2B5EF4-FFF2-40B4-BE49-F238E27FC236}">
                <a16:creationId xmlns:a16="http://schemas.microsoft.com/office/drawing/2014/main" id="{0B1681CB-9789-4D10-B109-32AB0A0751E0}"/>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32" name="Text Placeholder 41">
            <a:extLst>
              <a:ext uri="{FF2B5EF4-FFF2-40B4-BE49-F238E27FC236}">
                <a16:creationId xmlns:a16="http://schemas.microsoft.com/office/drawing/2014/main" id="{8547B198-45E8-3EE8-8932-9A25558893AC}"/>
              </a:ext>
            </a:extLst>
          </p:cNvPr>
          <p:cNvSpPr txBox="1">
            <a:spLocks/>
          </p:cNvSpPr>
          <p:nvPr/>
        </p:nvSpPr>
        <p:spPr>
          <a:xfrm>
            <a:off x="7498081" y="1565072"/>
            <a:ext cx="4245733" cy="2770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General Comparison:  </a:t>
            </a:r>
          </a:p>
          <a:p>
            <a:r>
              <a:rPr lang="en-US" sz="2000" dirty="0">
                <a:solidFill>
                  <a:schemeClr val="bg1"/>
                </a:solidFill>
              </a:rPr>
              <a:t>Polling Data Model from 1994 through 2023 and “prophet” prediction for 2024</a:t>
            </a:r>
          </a:p>
          <a:p>
            <a:r>
              <a:rPr lang="en-US" sz="2000" dirty="0">
                <a:solidFill>
                  <a:schemeClr val="bg1"/>
                </a:solidFill>
              </a:rPr>
              <a:t>Variances and Similarities:</a:t>
            </a:r>
          </a:p>
          <a:p>
            <a:r>
              <a:rPr lang="en-US" sz="2000" dirty="0">
                <a:solidFill>
                  <a:schemeClr val="bg1"/>
                </a:solidFill>
              </a:rPr>
              <a:t>Three of 4 groups show little change after 2008 (less than 1%)</a:t>
            </a:r>
          </a:p>
          <a:p>
            <a:r>
              <a:rPr lang="en-US" sz="2000" dirty="0">
                <a:solidFill>
                  <a:schemeClr val="bg1"/>
                </a:solidFill>
              </a:rPr>
              <a:t>One Group indicates a negative trend of more than 2%:  Democrat Women</a:t>
            </a:r>
          </a:p>
          <a:p>
            <a:r>
              <a:rPr lang="en-US" sz="2000" dirty="0">
                <a:solidFill>
                  <a:schemeClr val="bg1"/>
                </a:solidFill>
              </a:rPr>
              <a:t>Questions:</a:t>
            </a:r>
          </a:p>
          <a:p>
            <a:pPr marL="0" indent="0">
              <a:buNone/>
            </a:pPr>
            <a:r>
              <a:rPr lang="en-US" sz="2000" dirty="0">
                <a:solidFill>
                  <a:schemeClr val="bg1"/>
                </a:solidFill>
              </a:rPr>
              <a:t>Could this negative impact Democrats in 2024?</a:t>
            </a:r>
          </a:p>
          <a:p>
            <a:pPr marL="0" indent="0">
              <a:buNone/>
            </a:pPr>
            <a:r>
              <a:rPr lang="en-US" sz="2000" dirty="0">
                <a:solidFill>
                  <a:schemeClr val="bg1"/>
                </a:solidFill>
              </a:rPr>
              <a:t>Should The Democratic Party focus on its Women Demographic?</a:t>
            </a:r>
          </a:p>
          <a:p>
            <a:pPr marL="0" indent="0">
              <a:buNone/>
            </a:pPr>
            <a:endParaRPr lang="en-US" sz="2000" dirty="0">
              <a:solidFill>
                <a:schemeClr val="bg1"/>
              </a:solidFill>
            </a:endParaRPr>
          </a:p>
        </p:txBody>
      </p:sp>
    </p:spTree>
    <p:extLst>
      <p:ext uri="{BB962C8B-B14F-4D97-AF65-F5344CB8AC3E}">
        <p14:creationId xmlns:p14="http://schemas.microsoft.com/office/powerpoint/2010/main" val="1652714496"/>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117</TotalTime>
  <Words>1440</Words>
  <Application>Microsoft Office PowerPoint</Application>
  <PresentationFormat>Widescreen</PresentationFormat>
  <Paragraphs>402</Paragraphs>
  <Slides>27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Century Gothic Bold</vt:lpstr>
      <vt:lpstr>Courier New</vt:lpstr>
      <vt:lpstr>Daytona Pro Light</vt:lpstr>
      <vt:lpstr>Office Theme</vt:lpstr>
      <vt:lpstr>US Presidential Projections: 2024</vt:lpstr>
      <vt:lpstr>About THIS PROJECT</vt:lpstr>
      <vt:lpstr>Why Election Data Analytics?</vt:lpstr>
      <vt:lpstr>Results Actual Election Results vs Polls (Pew): 1994 through 2023</vt:lpstr>
      <vt:lpstr>Results Pew Poll Models 1994 through 2024: Men and Women Voters</vt:lpstr>
      <vt:lpstr>Results Pew Poll Models 1994 through 2024: Voters by Racial and Ethnic Groups</vt:lpstr>
      <vt:lpstr>Results Pew Poll Models 1994 through 2024: Voters by Racial and Ethnic Groups</vt:lpstr>
      <vt:lpstr>Results Pew Poll Models 1994 through 2024: Voters by Racial and Ethnic Groups</vt:lpstr>
      <vt:lpstr>Results Pew Poll Models 1994 through 2024: Racial &amp; Ethnic Demographics</vt:lpstr>
      <vt:lpstr>Solution</vt:lpstr>
      <vt:lpstr>Product Overview</vt:lpstr>
      <vt:lpstr>Product Benefits</vt:lpstr>
      <vt:lpstr>Company Overview</vt:lpstr>
      <vt:lpstr>Business Model</vt:lpstr>
      <vt:lpstr>Market opportunity overview</vt:lpstr>
      <vt:lpstr>Market opportunity comparison </vt:lpstr>
      <vt:lpstr>Our competition</vt:lpstr>
      <vt:lpstr>Our competition graphic </vt:lpstr>
      <vt:lpstr>Growth strategy</vt:lpstr>
      <vt:lpstr>Traction</vt:lpstr>
      <vt:lpstr>Two-year action plan</vt:lpstr>
      <vt:lpstr>financials</vt:lpstr>
      <vt:lpstr>Our team</vt:lpstr>
      <vt:lpstr>Our team  </vt:lpstr>
      <vt:lpstr>Funding</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Presidential Projections: 2024</dc:title>
  <dc:creator>Cristina Frisby</dc:creator>
  <cp:lastModifiedBy>Cristina Frisby</cp:lastModifiedBy>
  <cp:revision>1</cp:revision>
  <dcterms:created xsi:type="dcterms:W3CDTF">2024-05-27T00:17:05Z</dcterms:created>
  <dcterms:modified xsi:type="dcterms:W3CDTF">2024-05-31T02:08:29Z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